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d8cbb5725e47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5f6e6139874f23"/>
  </p:sldMasterIdLst>
  <p:sldIdLst>
    <p:sldId xmlns:r="http://schemas.openxmlformats.org/officeDocument/2006/relationships" id="256" r:id="R44cefbeec8b7435a"/>
    <p:sldId xmlns:r="http://schemas.openxmlformats.org/officeDocument/2006/relationships" id="257" r:id="Ra1af332b36d64fb3"/>
    <p:sldId xmlns:r="http://schemas.openxmlformats.org/officeDocument/2006/relationships" id="258" r:id="Re1b118fc52d64d27"/>
    <p:sldId xmlns:r="http://schemas.openxmlformats.org/officeDocument/2006/relationships" id="259" r:id="Rbca04263717f499f"/>
    <p:sldId xmlns:r="http://schemas.openxmlformats.org/officeDocument/2006/relationships" id="260" r:id="Rf095713fd55a4f84"/>
    <p:sldId xmlns:r="http://schemas.openxmlformats.org/officeDocument/2006/relationships" id="261" r:id="R564fc9b9dad44a21"/>
    <p:sldId xmlns:r="http://schemas.openxmlformats.org/officeDocument/2006/relationships" id="262" r:id="R04af63cc87b742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5f6e6139874f23" /><Relationship Type="http://schemas.openxmlformats.org/officeDocument/2006/relationships/slide" Target="/ppt/slides/slide1.xml" Id="R44cefbeec8b7435a" /><Relationship Type="http://schemas.openxmlformats.org/officeDocument/2006/relationships/slide" Target="/ppt/slides/slide2.xml" Id="Ra1af332b36d64fb3" /><Relationship Type="http://schemas.openxmlformats.org/officeDocument/2006/relationships/slide" Target="/ppt/slides/slide3.xml" Id="Re1b118fc52d64d27" /><Relationship Type="http://schemas.openxmlformats.org/officeDocument/2006/relationships/slide" Target="/ppt/slides/slide4.xml" Id="Rbca04263717f499f" /><Relationship Type="http://schemas.openxmlformats.org/officeDocument/2006/relationships/slide" Target="/ppt/slides/slide5.xml" Id="Rf095713fd55a4f84" /><Relationship Type="http://schemas.openxmlformats.org/officeDocument/2006/relationships/slide" Target="/ppt/slides/slide6.xml" Id="R564fc9b9dad44a21" /><Relationship Type="http://schemas.openxmlformats.org/officeDocument/2006/relationships/slide" Target="/ppt/slides/slide7.xml" Id="R04af63cc87b742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2bf22a771a45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f22f63d3c43e0" /><Relationship Type="http://schemas.openxmlformats.org/officeDocument/2006/relationships/theme" Target="/ppt/slideMasters/theme/theme1.xml" Id="R2f38507cd19b41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5f22f63d3c43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9e8f59bdd43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501d6ed6747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575bba5c145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1d459220242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75f94d66842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9a237eecd45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560f6cbea43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SRH INVEST SANDEFJORD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 INVEST SANDEFJORD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1 967 745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4 908 038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5 282 639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STÅLE RAASTAD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srh@fghrevisjon.no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912 332 160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SRH INVEST SANDEFJORD AS</a:t>
            </a:r>
          </a:p>
        </p:txBody>
      </p:sp>
    </p:spTree>
  </p:cSld>
  <p:clrMapOvr>
    <a:masterClrMapping xmlns:a="http://schemas.openxmlformats.org/drawingml/2006/main"/>
  </p:clrMapOvr>
</p:sld>
</file>