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5f1ab7684840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3e082c2c2c467a"/>
  </p:sldMasterIdLst>
  <p:sldIdLst>
    <p:sldId xmlns:r="http://schemas.openxmlformats.org/officeDocument/2006/relationships" id="256" r:id="R1584a07fe6ff43a1"/>
    <p:sldId xmlns:r="http://schemas.openxmlformats.org/officeDocument/2006/relationships" id="257" r:id="R247a56ab0885490d"/>
    <p:sldId xmlns:r="http://schemas.openxmlformats.org/officeDocument/2006/relationships" id="258" r:id="Refd967e08ca145bc"/>
    <p:sldId xmlns:r="http://schemas.openxmlformats.org/officeDocument/2006/relationships" id="259" r:id="R1a1c3482cf17414f"/>
    <p:sldId xmlns:r="http://schemas.openxmlformats.org/officeDocument/2006/relationships" id="260" r:id="R251a554db7a1482b"/>
    <p:sldId xmlns:r="http://schemas.openxmlformats.org/officeDocument/2006/relationships" id="261" r:id="Rbc011a47b4604e08"/>
    <p:sldId xmlns:r="http://schemas.openxmlformats.org/officeDocument/2006/relationships" id="262" r:id="R43ba8991406541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e082c2c2c467a" /><Relationship Type="http://schemas.openxmlformats.org/officeDocument/2006/relationships/slide" Target="/ppt/slides/slide1.xml" Id="R1584a07fe6ff43a1" /><Relationship Type="http://schemas.openxmlformats.org/officeDocument/2006/relationships/slide" Target="/ppt/slides/slide2.xml" Id="R247a56ab0885490d" /><Relationship Type="http://schemas.openxmlformats.org/officeDocument/2006/relationships/slide" Target="/ppt/slides/slide3.xml" Id="Refd967e08ca145bc" /><Relationship Type="http://schemas.openxmlformats.org/officeDocument/2006/relationships/slide" Target="/ppt/slides/slide4.xml" Id="R1a1c3482cf17414f" /><Relationship Type="http://schemas.openxmlformats.org/officeDocument/2006/relationships/slide" Target="/ppt/slides/slide5.xml" Id="R251a554db7a1482b" /><Relationship Type="http://schemas.openxmlformats.org/officeDocument/2006/relationships/slide" Target="/ppt/slides/slide6.xml" Id="Rbc011a47b4604e08" /><Relationship Type="http://schemas.openxmlformats.org/officeDocument/2006/relationships/slide" Target="/ppt/slides/slide7.xml" Id="R43ba8991406541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50ce1034b42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eae98ae034b26" /><Relationship Type="http://schemas.openxmlformats.org/officeDocument/2006/relationships/theme" Target="/ppt/slideMasters/theme/theme1.xml" Id="R31716a49d63a42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0eae98ae034b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6bfb23b9f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017f0d3fa4a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3480d08244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eb86825ec4c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2c231c3f6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aeae3930547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1ba5f027a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HALVORSEN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HALVORSEN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−1 900 111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8 909 208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124 470 782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130 144 550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CARL-HENNING GRAN  –  59,4 %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GRAN  –  40,6 %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43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912 293 394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HALVORSEN AS</a:t>
            </a:r>
          </a:p>
        </p:txBody>
      </p:sp>
    </p:spTree>
  </p:cSld>
  <p:clrMapOvr>
    <a:masterClrMapping xmlns:a="http://schemas.openxmlformats.org/drawingml/2006/main"/>
  </p:clrMapOvr>
</p:sld>
</file>