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56a0955e8e48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8df328fa4e4040"/>
  </p:sldMasterIdLst>
  <p:sldIdLst>
    <p:sldId xmlns:r="http://schemas.openxmlformats.org/officeDocument/2006/relationships" id="256" r:id="R466355254a304034"/>
    <p:sldId xmlns:r="http://schemas.openxmlformats.org/officeDocument/2006/relationships" id="257" r:id="Rb89cf7113dee40e2"/>
    <p:sldId xmlns:r="http://schemas.openxmlformats.org/officeDocument/2006/relationships" id="258" r:id="R77bd29c09e7642f3"/>
    <p:sldId xmlns:r="http://schemas.openxmlformats.org/officeDocument/2006/relationships" id="259" r:id="R6602618921ae4f11"/>
    <p:sldId xmlns:r="http://schemas.openxmlformats.org/officeDocument/2006/relationships" id="260" r:id="R252d6738a7894624"/>
    <p:sldId xmlns:r="http://schemas.openxmlformats.org/officeDocument/2006/relationships" id="261" r:id="R90be34e5d3804dcb"/>
    <p:sldId xmlns:r="http://schemas.openxmlformats.org/officeDocument/2006/relationships" id="262" r:id="R12337899e3c04d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8df328fa4e4040" /><Relationship Type="http://schemas.openxmlformats.org/officeDocument/2006/relationships/slide" Target="/ppt/slides/slide1.xml" Id="R466355254a304034" /><Relationship Type="http://schemas.openxmlformats.org/officeDocument/2006/relationships/slide" Target="/ppt/slides/slide2.xml" Id="Rb89cf7113dee40e2" /><Relationship Type="http://schemas.openxmlformats.org/officeDocument/2006/relationships/slide" Target="/ppt/slides/slide3.xml" Id="R77bd29c09e7642f3" /><Relationship Type="http://schemas.openxmlformats.org/officeDocument/2006/relationships/slide" Target="/ppt/slides/slide4.xml" Id="R6602618921ae4f11" /><Relationship Type="http://schemas.openxmlformats.org/officeDocument/2006/relationships/slide" Target="/ppt/slides/slide5.xml" Id="R252d6738a7894624" /><Relationship Type="http://schemas.openxmlformats.org/officeDocument/2006/relationships/slide" Target="/ppt/slides/slide6.xml" Id="R90be34e5d3804dcb" /><Relationship Type="http://schemas.openxmlformats.org/officeDocument/2006/relationships/slide" Target="/ppt/slides/slide7.xml" Id="R12337899e3c04d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217061fd9d49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26b2706f7442f" /><Relationship Type="http://schemas.openxmlformats.org/officeDocument/2006/relationships/theme" Target="/ppt/slideMasters/theme/theme1.xml" Id="R6cf005c318404c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926b2706f744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93b76bbe340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a992d686848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12827e57947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3f1ea143145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940d9907546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417e1f22742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f94de15724c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HAKKEBO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HAKKEBO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3 823 172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2 976 350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5 981 350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ØYVIND-ANDRE LIE HAKKEBO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Ingunn Marie Lie Hakkebo, Eidsvolls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oivind@cafelokka.no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912 230 708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