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203529221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8031df01b4d31"/>
  </p:sldMasterIdLst>
  <p:sldIdLst>
    <p:sldId xmlns:r="http://schemas.openxmlformats.org/officeDocument/2006/relationships" id="256" r:id="Rc20313bfa3324057"/>
    <p:sldId xmlns:r="http://schemas.openxmlformats.org/officeDocument/2006/relationships" id="257" r:id="R0168e2fa6ffc4de0"/>
    <p:sldId xmlns:r="http://schemas.openxmlformats.org/officeDocument/2006/relationships" id="258" r:id="R9a02b9a25abf4bdb"/>
    <p:sldId xmlns:r="http://schemas.openxmlformats.org/officeDocument/2006/relationships" id="259" r:id="R06ec4edea7e1457c"/>
    <p:sldId xmlns:r="http://schemas.openxmlformats.org/officeDocument/2006/relationships" id="260" r:id="R79369a07a1f14425"/>
    <p:sldId xmlns:r="http://schemas.openxmlformats.org/officeDocument/2006/relationships" id="261" r:id="Rb6af5ed6e7414406"/>
    <p:sldId xmlns:r="http://schemas.openxmlformats.org/officeDocument/2006/relationships" id="262" r:id="R8a0049ae2149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8031df01b4d31" /><Relationship Type="http://schemas.openxmlformats.org/officeDocument/2006/relationships/slide" Target="/ppt/slides/slide1.xml" Id="Rc20313bfa3324057" /><Relationship Type="http://schemas.openxmlformats.org/officeDocument/2006/relationships/slide" Target="/ppt/slides/slide2.xml" Id="R0168e2fa6ffc4de0" /><Relationship Type="http://schemas.openxmlformats.org/officeDocument/2006/relationships/slide" Target="/ppt/slides/slide3.xml" Id="R9a02b9a25abf4bdb" /><Relationship Type="http://schemas.openxmlformats.org/officeDocument/2006/relationships/slide" Target="/ppt/slides/slide4.xml" Id="R06ec4edea7e1457c" /><Relationship Type="http://schemas.openxmlformats.org/officeDocument/2006/relationships/slide" Target="/ppt/slides/slide5.xml" Id="R79369a07a1f14425" /><Relationship Type="http://schemas.openxmlformats.org/officeDocument/2006/relationships/slide" Target="/ppt/slides/slide6.xml" Id="Rb6af5ed6e7414406" /><Relationship Type="http://schemas.openxmlformats.org/officeDocument/2006/relationships/slide" Target="/ppt/slides/slide7.xml" Id="R8a0049ae2149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e659ac3b1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88a8db584dde" /><Relationship Type="http://schemas.openxmlformats.org/officeDocument/2006/relationships/theme" Target="/ppt/slideMasters/theme/theme1.xml" Id="R069fcb655047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288a8db58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ce17e814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4e912c7f6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af005bb43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cfbd22bd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9f83e106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08314d16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3429de1df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JSJ INVEST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19 955 183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20 371 832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JOHNNY SIGMUND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LINDA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MORTEN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912 220 850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