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b82557cc0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512764ac14e5e"/>
  </p:sldMasterIdLst>
  <p:sldIdLst>
    <p:sldId xmlns:r="http://schemas.openxmlformats.org/officeDocument/2006/relationships" id="256" r:id="Rf54a6f097b494afc"/>
    <p:sldId xmlns:r="http://schemas.openxmlformats.org/officeDocument/2006/relationships" id="257" r:id="R0752386bd20f4e49"/>
    <p:sldId xmlns:r="http://schemas.openxmlformats.org/officeDocument/2006/relationships" id="258" r:id="R76d9f4e0b60c4fab"/>
    <p:sldId xmlns:r="http://schemas.openxmlformats.org/officeDocument/2006/relationships" id="259" r:id="Raa50ddadeb9f4d58"/>
    <p:sldId xmlns:r="http://schemas.openxmlformats.org/officeDocument/2006/relationships" id="260" r:id="R0095a7c2a5a14d9e"/>
    <p:sldId xmlns:r="http://schemas.openxmlformats.org/officeDocument/2006/relationships" id="261" r:id="R2a5c7c404e944240"/>
    <p:sldId xmlns:r="http://schemas.openxmlformats.org/officeDocument/2006/relationships" id="262" r:id="Raf55b9e657d5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512764ac14e5e" /><Relationship Type="http://schemas.openxmlformats.org/officeDocument/2006/relationships/slide" Target="/ppt/slides/slide1.xml" Id="Rf54a6f097b494afc" /><Relationship Type="http://schemas.openxmlformats.org/officeDocument/2006/relationships/slide" Target="/ppt/slides/slide2.xml" Id="R0752386bd20f4e49" /><Relationship Type="http://schemas.openxmlformats.org/officeDocument/2006/relationships/slide" Target="/ppt/slides/slide3.xml" Id="R76d9f4e0b60c4fab" /><Relationship Type="http://schemas.openxmlformats.org/officeDocument/2006/relationships/slide" Target="/ppt/slides/slide4.xml" Id="Raa50ddadeb9f4d58" /><Relationship Type="http://schemas.openxmlformats.org/officeDocument/2006/relationships/slide" Target="/ppt/slides/slide5.xml" Id="R0095a7c2a5a14d9e" /><Relationship Type="http://schemas.openxmlformats.org/officeDocument/2006/relationships/slide" Target="/ppt/slides/slide6.xml" Id="R2a5c7c404e944240" /><Relationship Type="http://schemas.openxmlformats.org/officeDocument/2006/relationships/slide" Target="/ppt/slides/slide7.xml" Id="Raf55b9e657d5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ec5d586ab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fa770c734d71" /><Relationship Type="http://schemas.openxmlformats.org/officeDocument/2006/relationships/theme" Target="/ppt/slideMasters/theme/theme1.xml" Id="Rb18a4023a00b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0fa770c73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933d1547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b3e46120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c90eac0d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39575f91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6c9a1099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6aaefc2a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1d751805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LONE HJERTAAS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ANNA HELENE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JOHNNY ARILD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