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67c541fa6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0caeb9d6d4a82"/>
  </p:sldMasterIdLst>
  <p:sldIdLst>
    <p:sldId xmlns:r="http://schemas.openxmlformats.org/officeDocument/2006/relationships" id="256" r:id="Rfd9bcd690017444f"/>
    <p:sldId xmlns:r="http://schemas.openxmlformats.org/officeDocument/2006/relationships" id="257" r:id="Ra29e70c611684406"/>
    <p:sldId xmlns:r="http://schemas.openxmlformats.org/officeDocument/2006/relationships" id="258" r:id="R4e9daebc98a545f6"/>
    <p:sldId xmlns:r="http://schemas.openxmlformats.org/officeDocument/2006/relationships" id="259" r:id="R4119d48a29cb4ea4"/>
    <p:sldId xmlns:r="http://schemas.openxmlformats.org/officeDocument/2006/relationships" id="260" r:id="Rf2c567629cde4008"/>
    <p:sldId xmlns:r="http://schemas.openxmlformats.org/officeDocument/2006/relationships" id="261" r:id="R842f245d7d99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0caeb9d6d4a82" /><Relationship Type="http://schemas.openxmlformats.org/officeDocument/2006/relationships/slide" Target="/ppt/slides/slide1.xml" Id="Rfd9bcd690017444f" /><Relationship Type="http://schemas.openxmlformats.org/officeDocument/2006/relationships/slide" Target="/ppt/slides/slide2.xml" Id="Ra29e70c611684406" /><Relationship Type="http://schemas.openxmlformats.org/officeDocument/2006/relationships/slide" Target="/ppt/slides/slide3.xml" Id="R4e9daebc98a545f6" /><Relationship Type="http://schemas.openxmlformats.org/officeDocument/2006/relationships/slide" Target="/ppt/slides/slide4.xml" Id="R4119d48a29cb4ea4" /><Relationship Type="http://schemas.openxmlformats.org/officeDocument/2006/relationships/slide" Target="/ppt/slides/slide5.xml" Id="Rf2c567629cde4008" /><Relationship Type="http://schemas.openxmlformats.org/officeDocument/2006/relationships/slide" Target="/ppt/slides/slide6.xml" Id="R842f245d7d99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c5caf9c9b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aeb4ef8c045b9" /><Relationship Type="http://schemas.openxmlformats.org/officeDocument/2006/relationships/theme" Target="/ppt/slideMasters/theme/theme1.xml" Id="Re0e341ad34b6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aeb4ef8c0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410eca495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d426df3e9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14a6b68bf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9116c5d39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6eae3f21b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82ff0ff7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