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57bb27a20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36e4e925d4730"/>
  </p:sldMasterIdLst>
  <p:sldIdLst>
    <p:sldId xmlns:r="http://schemas.openxmlformats.org/officeDocument/2006/relationships" id="256" r:id="R9582712ee0f9418a"/>
    <p:sldId xmlns:r="http://schemas.openxmlformats.org/officeDocument/2006/relationships" id="257" r:id="Rab529c5f39094817"/>
    <p:sldId xmlns:r="http://schemas.openxmlformats.org/officeDocument/2006/relationships" id="258" r:id="Rfb131097776c4e80"/>
    <p:sldId xmlns:r="http://schemas.openxmlformats.org/officeDocument/2006/relationships" id="259" r:id="Re9dd21bf69634cad"/>
    <p:sldId xmlns:r="http://schemas.openxmlformats.org/officeDocument/2006/relationships" id="260" r:id="Rfb5029bf71fa410d"/>
    <p:sldId xmlns:r="http://schemas.openxmlformats.org/officeDocument/2006/relationships" id="261" r:id="R4fa7f7ff9fd5449d"/>
    <p:sldId xmlns:r="http://schemas.openxmlformats.org/officeDocument/2006/relationships" id="262" r:id="R2a47fd073d5e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36e4e925d4730" /><Relationship Type="http://schemas.openxmlformats.org/officeDocument/2006/relationships/slide" Target="/ppt/slides/slide1.xml" Id="R9582712ee0f9418a" /><Relationship Type="http://schemas.openxmlformats.org/officeDocument/2006/relationships/slide" Target="/ppt/slides/slide2.xml" Id="Rab529c5f39094817" /><Relationship Type="http://schemas.openxmlformats.org/officeDocument/2006/relationships/slide" Target="/ppt/slides/slide3.xml" Id="Rfb131097776c4e80" /><Relationship Type="http://schemas.openxmlformats.org/officeDocument/2006/relationships/slide" Target="/ppt/slides/slide4.xml" Id="Re9dd21bf69634cad" /><Relationship Type="http://schemas.openxmlformats.org/officeDocument/2006/relationships/slide" Target="/ppt/slides/slide5.xml" Id="Rfb5029bf71fa410d" /><Relationship Type="http://schemas.openxmlformats.org/officeDocument/2006/relationships/slide" Target="/ppt/slides/slide6.xml" Id="R4fa7f7ff9fd5449d" /><Relationship Type="http://schemas.openxmlformats.org/officeDocument/2006/relationships/slide" Target="/ppt/slides/slide7.xml" Id="R2a47fd073d5e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69d5bc6c0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00f321b5456f" /><Relationship Type="http://schemas.openxmlformats.org/officeDocument/2006/relationships/theme" Target="/ppt/slideMasters/theme/theme1.xml" Id="R2c70ffde1a32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900f321b5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82d9b499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ab5a9e62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8541808eb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5723f84eb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ea3b0f1de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009f21a0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5fd016af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HEGGEM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