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b0c129277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05428d17243ba"/>
  </p:sldMasterIdLst>
  <p:sldIdLst>
    <p:sldId xmlns:r="http://schemas.openxmlformats.org/officeDocument/2006/relationships" id="256" r:id="R28c0af4d837749c7"/>
    <p:sldId xmlns:r="http://schemas.openxmlformats.org/officeDocument/2006/relationships" id="257" r:id="Re1e432c553c94101"/>
    <p:sldId xmlns:r="http://schemas.openxmlformats.org/officeDocument/2006/relationships" id="258" r:id="R0ca0f5d3445d4e47"/>
    <p:sldId xmlns:r="http://schemas.openxmlformats.org/officeDocument/2006/relationships" id="259" r:id="R493ec864e1054a70"/>
    <p:sldId xmlns:r="http://schemas.openxmlformats.org/officeDocument/2006/relationships" id="260" r:id="R9fa3596ef39a4f93"/>
    <p:sldId xmlns:r="http://schemas.openxmlformats.org/officeDocument/2006/relationships" id="261" r:id="R8f7610d3d1604b5c"/>
    <p:sldId xmlns:r="http://schemas.openxmlformats.org/officeDocument/2006/relationships" id="262" r:id="Ra5c65f29bc05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05428d17243ba" /><Relationship Type="http://schemas.openxmlformats.org/officeDocument/2006/relationships/slide" Target="/ppt/slides/slide1.xml" Id="R28c0af4d837749c7" /><Relationship Type="http://schemas.openxmlformats.org/officeDocument/2006/relationships/slide" Target="/ppt/slides/slide2.xml" Id="Re1e432c553c94101" /><Relationship Type="http://schemas.openxmlformats.org/officeDocument/2006/relationships/slide" Target="/ppt/slides/slide3.xml" Id="R0ca0f5d3445d4e47" /><Relationship Type="http://schemas.openxmlformats.org/officeDocument/2006/relationships/slide" Target="/ppt/slides/slide4.xml" Id="R493ec864e1054a70" /><Relationship Type="http://schemas.openxmlformats.org/officeDocument/2006/relationships/slide" Target="/ppt/slides/slide5.xml" Id="R9fa3596ef39a4f93" /><Relationship Type="http://schemas.openxmlformats.org/officeDocument/2006/relationships/slide" Target="/ppt/slides/slide6.xml" Id="R8f7610d3d1604b5c" /><Relationship Type="http://schemas.openxmlformats.org/officeDocument/2006/relationships/slide" Target="/ppt/slides/slide7.xml" Id="Ra5c65f29bc05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4c4c74577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257a3b39443fc" /><Relationship Type="http://schemas.openxmlformats.org/officeDocument/2006/relationships/theme" Target="/ppt/slideMasters/theme/theme1.xml" Id="Rdc6359796eb7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257a3b394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1348169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ceb11950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7adb0ad5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bb3d3135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d76c0b71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4477eedd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8df52dc5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