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ac43fd14f242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7d7241e139406e"/>
  </p:sldMasterIdLst>
  <p:sldIdLst>
    <p:sldId xmlns:r="http://schemas.openxmlformats.org/officeDocument/2006/relationships" id="256" r:id="Rb68a3a43cc764b03"/>
    <p:sldId xmlns:r="http://schemas.openxmlformats.org/officeDocument/2006/relationships" id="257" r:id="R7d7b276df4054ab1"/>
    <p:sldId xmlns:r="http://schemas.openxmlformats.org/officeDocument/2006/relationships" id="258" r:id="R4995765bddfc4f1b"/>
    <p:sldId xmlns:r="http://schemas.openxmlformats.org/officeDocument/2006/relationships" id="259" r:id="R375e6a110a9142e6"/>
    <p:sldId xmlns:r="http://schemas.openxmlformats.org/officeDocument/2006/relationships" id="260" r:id="R2b82088d0932422f"/>
    <p:sldId xmlns:r="http://schemas.openxmlformats.org/officeDocument/2006/relationships" id="261" r:id="R0c3ef4411b0349a2"/>
    <p:sldId xmlns:r="http://schemas.openxmlformats.org/officeDocument/2006/relationships" id="262" r:id="Ra5f541516ab140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7d7241e139406e" /><Relationship Type="http://schemas.openxmlformats.org/officeDocument/2006/relationships/slide" Target="/ppt/slides/slide1.xml" Id="Rb68a3a43cc764b03" /><Relationship Type="http://schemas.openxmlformats.org/officeDocument/2006/relationships/slide" Target="/ppt/slides/slide2.xml" Id="R7d7b276df4054ab1" /><Relationship Type="http://schemas.openxmlformats.org/officeDocument/2006/relationships/slide" Target="/ppt/slides/slide3.xml" Id="R4995765bddfc4f1b" /><Relationship Type="http://schemas.openxmlformats.org/officeDocument/2006/relationships/slide" Target="/ppt/slides/slide4.xml" Id="R375e6a110a9142e6" /><Relationship Type="http://schemas.openxmlformats.org/officeDocument/2006/relationships/slide" Target="/ppt/slides/slide5.xml" Id="R2b82088d0932422f" /><Relationship Type="http://schemas.openxmlformats.org/officeDocument/2006/relationships/slide" Target="/ppt/slides/slide6.xml" Id="R0c3ef4411b0349a2" /><Relationship Type="http://schemas.openxmlformats.org/officeDocument/2006/relationships/slide" Target="/ppt/slides/slide7.xml" Id="Ra5f541516ab140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434df2a71343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341599de34bb1" /><Relationship Type="http://schemas.openxmlformats.org/officeDocument/2006/relationships/theme" Target="/ppt/slideMasters/theme/theme1.xml" Id="R2ce3b0e938c349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5341599de34b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8178c1e6148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69d4679f047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c95f3356b4b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c6bc8053b42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04b25732c4a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785e064df4a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d8646d7a148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STATEMENT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27 592 017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3 602 942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2 400 106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10 748 946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31 207 504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VESTLAND INVEST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AEONS AS  –  17,4 %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MEDTALL AS  –  17,4 %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 KAPITAL AS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FRAUNAR INVEST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EMARAN HOLDING AS  –  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912 129 802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