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e9851133f743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295a269c1c4d90"/>
  </p:sldMasterIdLst>
  <p:sldIdLst>
    <p:sldId xmlns:r="http://schemas.openxmlformats.org/officeDocument/2006/relationships" id="256" r:id="R2b902fe0a34d4f39"/>
    <p:sldId xmlns:r="http://schemas.openxmlformats.org/officeDocument/2006/relationships" id="257" r:id="R398258f0ec7742a3"/>
    <p:sldId xmlns:r="http://schemas.openxmlformats.org/officeDocument/2006/relationships" id="258" r:id="R5d3600a4889648f9"/>
    <p:sldId xmlns:r="http://schemas.openxmlformats.org/officeDocument/2006/relationships" id="259" r:id="R267644dc68464a63"/>
    <p:sldId xmlns:r="http://schemas.openxmlformats.org/officeDocument/2006/relationships" id="260" r:id="Ra84f743081c448a3"/>
    <p:sldId xmlns:r="http://schemas.openxmlformats.org/officeDocument/2006/relationships" id="261" r:id="R5d47837ff2424a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295a269c1c4d90" /><Relationship Type="http://schemas.openxmlformats.org/officeDocument/2006/relationships/slide" Target="/ppt/slides/slide1.xml" Id="R2b902fe0a34d4f39" /><Relationship Type="http://schemas.openxmlformats.org/officeDocument/2006/relationships/slide" Target="/ppt/slides/slide2.xml" Id="R398258f0ec7742a3" /><Relationship Type="http://schemas.openxmlformats.org/officeDocument/2006/relationships/slide" Target="/ppt/slides/slide3.xml" Id="R5d3600a4889648f9" /><Relationship Type="http://schemas.openxmlformats.org/officeDocument/2006/relationships/slide" Target="/ppt/slides/slide4.xml" Id="R267644dc68464a63" /><Relationship Type="http://schemas.openxmlformats.org/officeDocument/2006/relationships/slide" Target="/ppt/slides/slide5.xml" Id="Ra84f743081c448a3" /><Relationship Type="http://schemas.openxmlformats.org/officeDocument/2006/relationships/slide" Target="/ppt/slides/slide6.xml" Id="R5d47837ff2424a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fd3505096640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47efcad5545f0" /><Relationship Type="http://schemas.openxmlformats.org/officeDocument/2006/relationships/theme" Target="/ppt/slideMasters/theme/theme1.xml" Id="R56e9dd6077f64a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a47efcad5545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b4434687641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25073ae8040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c9bf6fe2143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06b07aafb49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af0f5ade049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f65da263542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912 129 802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