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1b2073e68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acbad46394a0b"/>
  </p:sldMasterIdLst>
  <p:sldIdLst>
    <p:sldId xmlns:r="http://schemas.openxmlformats.org/officeDocument/2006/relationships" id="256" r:id="R5d2c16ca33b94eb5"/>
    <p:sldId xmlns:r="http://schemas.openxmlformats.org/officeDocument/2006/relationships" id="257" r:id="R0f6b4ea678024a83"/>
    <p:sldId xmlns:r="http://schemas.openxmlformats.org/officeDocument/2006/relationships" id="258" r:id="Re2f8aa310cd9446f"/>
    <p:sldId xmlns:r="http://schemas.openxmlformats.org/officeDocument/2006/relationships" id="259" r:id="R8672a7791de04496"/>
    <p:sldId xmlns:r="http://schemas.openxmlformats.org/officeDocument/2006/relationships" id="260" r:id="R7eda88bfb86e4a2e"/>
    <p:sldId xmlns:r="http://schemas.openxmlformats.org/officeDocument/2006/relationships" id="261" r:id="R225124e18eab43e9"/>
    <p:sldId xmlns:r="http://schemas.openxmlformats.org/officeDocument/2006/relationships" id="262" r:id="Rc0ff440431eb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acbad46394a0b" /><Relationship Type="http://schemas.openxmlformats.org/officeDocument/2006/relationships/slide" Target="/ppt/slides/slide1.xml" Id="R5d2c16ca33b94eb5" /><Relationship Type="http://schemas.openxmlformats.org/officeDocument/2006/relationships/slide" Target="/ppt/slides/slide2.xml" Id="R0f6b4ea678024a83" /><Relationship Type="http://schemas.openxmlformats.org/officeDocument/2006/relationships/slide" Target="/ppt/slides/slide3.xml" Id="Re2f8aa310cd9446f" /><Relationship Type="http://schemas.openxmlformats.org/officeDocument/2006/relationships/slide" Target="/ppt/slides/slide4.xml" Id="R8672a7791de04496" /><Relationship Type="http://schemas.openxmlformats.org/officeDocument/2006/relationships/slide" Target="/ppt/slides/slide5.xml" Id="R7eda88bfb86e4a2e" /><Relationship Type="http://schemas.openxmlformats.org/officeDocument/2006/relationships/slide" Target="/ppt/slides/slide6.xml" Id="R225124e18eab43e9" /><Relationship Type="http://schemas.openxmlformats.org/officeDocument/2006/relationships/slide" Target="/ppt/slides/slide7.xml" Id="Rc0ff440431eb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4fa432908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6843131748fa" /><Relationship Type="http://schemas.openxmlformats.org/officeDocument/2006/relationships/theme" Target="/ppt/slideMasters/theme/theme1.xml" Id="R51f008368f1a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768431317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11a77fa4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ac043b0e2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0313a2096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3acc11ca9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d3554a459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445167bd3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69ef4d141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SMEDVIG HODNE STEENSLAND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STEENSLAND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