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c107a43fc944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eee0ac17d14eec"/>
  </p:sldMasterIdLst>
  <p:sldIdLst>
    <p:sldId xmlns:r="http://schemas.openxmlformats.org/officeDocument/2006/relationships" id="256" r:id="R067bfcf8de094b00"/>
    <p:sldId xmlns:r="http://schemas.openxmlformats.org/officeDocument/2006/relationships" id="257" r:id="Ra190874b9474429b"/>
    <p:sldId xmlns:r="http://schemas.openxmlformats.org/officeDocument/2006/relationships" id="258" r:id="Rde0ad71b256b4417"/>
    <p:sldId xmlns:r="http://schemas.openxmlformats.org/officeDocument/2006/relationships" id="259" r:id="R11e988555df5432e"/>
    <p:sldId xmlns:r="http://schemas.openxmlformats.org/officeDocument/2006/relationships" id="260" r:id="R85d60451c15542e5"/>
    <p:sldId xmlns:r="http://schemas.openxmlformats.org/officeDocument/2006/relationships" id="261" r:id="Rd2bcd475b2804616"/>
    <p:sldId xmlns:r="http://schemas.openxmlformats.org/officeDocument/2006/relationships" id="262" r:id="Rcbb0b7b5c5d34e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eee0ac17d14eec" /><Relationship Type="http://schemas.openxmlformats.org/officeDocument/2006/relationships/slide" Target="/ppt/slides/slide1.xml" Id="R067bfcf8de094b00" /><Relationship Type="http://schemas.openxmlformats.org/officeDocument/2006/relationships/slide" Target="/ppt/slides/slide2.xml" Id="Ra190874b9474429b" /><Relationship Type="http://schemas.openxmlformats.org/officeDocument/2006/relationships/slide" Target="/ppt/slides/slide3.xml" Id="Rde0ad71b256b4417" /><Relationship Type="http://schemas.openxmlformats.org/officeDocument/2006/relationships/slide" Target="/ppt/slides/slide4.xml" Id="R11e988555df5432e" /><Relationship Type="http://schemas.openxmlformats.org/officeDocument/2006/relationships/slide" Target="/ppt/slides/slide5.xml" Id="R85d60451c15542e5" /><Relationship Type="http://schemas.openxmlformats.org/officeDocument/2006/relationships/slide" Target="/ppt/slides/slide6.xml" Id="Rd2bcd475b2804616" /><Relationship Type="http://schemas.openxmlformats.org/officeDocument/2006/relationships/slide" Target="/ppt/slides/slide7.xml" Id="Rcbb0b7b5c5d34e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ed08bb8ddb41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4da2f4fe94a74" /><Relationship Type="http://schemas.openxmlformats.org/officeDocument/2006/relationships/theme" Target="/ppt/slideMasters/theme/theme1.xml" Id="R4ae84ab2757c4d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64da2f4fe94a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7d96c4cf747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da1dca458c4c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86617e7f04a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864f1842f40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ed1a24d61148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ae3cccdcb4b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07a5bf97a0482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OSEBERG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OSEBERG SERVICES AS ble etablert [år] og holder til i Nøtterøy.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56 999 472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4 891 603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4 020 763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5 129 515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20 160 295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STAUD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Danholmen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3128 Nøtterøy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post@osebergservices.no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www.osebergservices.no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912 106 594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OSEBERG SERVICES AS</a:t>
            </a:r>
          </a:p>
        </p:txBody>
      </p:sp>
    </p:spTree>
  </p:cSld>
  <p:clrMapOvr>
    <a:masterClrMapping xmlns:a="http://schemas.openxmlformats.org/drawingml/2006/main"/>
  </p:clrMapOvr>
</p:sld>
</file>