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a39aa8ef3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cefbaa8c74982"/>
  </p:sldMasterIdLst>
  <p:sldIdLst>
    <p:sldId xmlns:r="http://schemas.openxmlformats.org/officeDocument/2006/relationships" id="256" r:id="R19f42dea8c534dc5"/>
    <p:sldId xmlns:r="http://schemas.openxmlformats.org/officeDocument/2006/relationships" id="257" r:id="R3694ffd28d7644bd"/>
    <p:sldId xmlns:r="http://schemas.openxmlformats.org/officeDocument/2006/relationships" id="258" r:id="R1b0bec529ad54ead"/>
    <p:sldId xmlns:r="http://schemas.openxmlformats.org/officeDocument/2006/relationships" id="259" r:id="R5ad8d2ac60b146f1"/>
    <p:sldId xmlns:r="http://schemas.openxmlformats.org/officeDocument/2006/relationships" id="260" r:id="R7dcbe69054144320"/>
    <p:sldId xmlns:r="http://schemas.openxmlformats.org/officeDocument/2006/relationships" id="261" r:id="Rc15bd179dac549ff"/>
    <p:sldId xmlns:r="http://schemas.openxmlformats.org/officeDocument/2006/relationships" id="262" r:id="R741e9a8d4c924d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cefbaa8c74982" /><Relationship Type="http://schemas.openxmlformats.org/officeDocument/2006/relationships/slide" Target="/ppt/slides/slide1.xml" Id="R19f42dea8c534dc5" /><Relationship Type="http://schemas.openxmlformats.org/officeDocument/2006/relationships/slide" Target="/ppt/slides/slide2.xml" Id="R3694ffd28d7644bd" /><Relationship Type="http://schemas.openxmlformats.org/officeDocument/2006/relationships/slide" Target="/ppt/slides/slide3.xml" Id="R1b0bec529ad54ead" /><Relationship Type="http://schemas.openxmlformats.org/officeDocument/2006/relationships/slide" Target="/ppt/slides/slide4.xml" Id="R5ad8d2ac60b146f1" /><Relationship Type="http://schemas.openxmlformats.org/officeDocument/2006/relationships/slide" Target="/ppt/slides/slide5.xml" Id="R7dcbe69054144320" /><Relationship Type="http://schemas.openxmlformats.org/officeDocument/2006/relationships/slide" Target="/ppt/slides/slide6.xml" Id="Rc15bd179dac549ff" /><Relationship Type="http://schemas.openxmlformats.org/officeDocument/2006/relationships/slide" Target="/ppt/slides/slide7.xml" Id="R741e9a8d4c924d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543112113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cdeb4bb764416" /><Relationship Type="http://schemas.openxmlformats.org/officeDocument/2006/relationships/theme" Target="/ppt/slideMasters/theme/theme1.xml" Id="Rd6915869e05a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cdeb4bb76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c975c906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381e6bc41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857ea26f5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e20ded22a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7352119e6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ffd9fcc00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5422cb8b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