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369d21a12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046ed1e8d461c"/>
  </p:sldMasterIdLst>
  <p:sldIdLst>
    <p:sldId xmlns:r="http://schemas.openxmlformats.org/officeDocument/2006/relationships" id="256" r:id="R7e191eb7af82474c"/>
    <p:sldId xmlns:r="http://schemas.openxmlformats.org/officeDocument/2006/relationships" id="257" r:id="Rbab26ebf2fa749f2"/>
    <p:sldId xmlns:r="http://schemas.openxmlformats.org/officeDocument/2006/relationships" id="258" r:id="R989c37761cc74212"/>
    <p:sldId xmlns:r="http://schemas.openxmlformats.org/officeDocument/2006/relationships" id="259" r:id="R22d244a0b01e436c"/>
    <p:sldId xmlns:r="http://schemas.openxmlformats.org/officeDocument/2006/relationships" id="260" r:id="R8dce6d4b6557422f"/>
    <p:sldId xmlns:r="http://schemas.openxmlformats.org/officeDocument/2006/relationships" id="261" r:id="Ra65afdd9519f493e"/>
    <p:sldId xmlns:r="http://schemas.openxmlformats.org/officeDocument/2006/relationships" id="262" r:id="R515083ee0b49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046ed1e8d461c" /><Relationship Type="http://schemas.openxmlformats.org/officeDocument/2006/relationships/slide" Target="/ppt/slides/slide1.xml" Id="R7e191eb7af82474c" /><Relationship Type="http://schemas.openxmlformats.org/officeDocument/2006/relationships/slide" Target="/ppt/slides/slide2.xml" Id="Rbab26ebf2fa749f2" /><Relationship Type="http://schemas.openxmlformats.org/officeDocument/2006/relationships/slide" Target="/ppt/slides/slide3.xml" Id="R989c37761cc74212" /><Relationship Type="http://schemas.openxmlformats.org/officeDocument/2006/relationships/slide" Target="/ppt/slides/slide4.xml" Id="R22d244a0b01e436c" /><Relationship Type="http://schemas.openxmlformats.org/officeDocument/2006/relationships/slide" Target="/ppt/slides/slide5.xml" Id="R8dce6d4b6557422f" /><Relationship Type="http://schemas.openxmlformats.org/officeDocument/2006/relationships/slide" Target="/ppt/slides/slide6.xml" Id="Ra65afdd9519f493e" /><Relationship Type="http://schemas.openxmlformats.org/officeDocument/2006/relationships/slide" Target="/ppt/slides/slide7.xml" Id="R515083ee0b49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6511de390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76cd9ae54479" /><Relationship Type="http://schemas.openxmlformats.org/officeDocument/2006/relationships/theme" Target="/ppt/slideMasters/theme/theme1.xml" Id="R6807e7630f1c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376cd9ae5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b1c14342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b709d275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0a6a42c0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8934f1b5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6ce76d30b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a7a4fb98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cd1c0a60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