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916ba4191145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b642e1f8354c64"/>
  </p:sldMasterIdLst>
  <p:sldIdLst>
    <p:sldId xmlns:r="http://schemas.openxmlformats.org/officeDocument/2006/relationships" id="256" r:id="R44bd9f62fb2a4597"/>
    <p:sldId xmlns:r="http://schemas.openxmlformats.org/officeDocument/2006/relationships" id="257" r:id="R8eb8c22524d04a31"/>
    <p:sldId xmlns:r="http://schemas.openxmlformats.org/officeDocument/2006/relationships" id="258" r:id="R1067c595220c48be"/>
    <p:sldId xmlns:r="http://schemas.openxmlformats.org/officeDocument/2006/relationships" id="259" r:id="R7826b7c941a04216"/>
    <p:sldId xmlns:r="http://schemas.openxmlformats.org/officeDocument/2006/relationships" id="260" r:id="Re30c06dcdc1a41de"/>
    <p:sldId xmlns:r="http://schemas.openxmlformats.org/officeDocument/2006/relationships" id="261" r:id="R92f18ebcb6954017"/>
    <p:sldId xmlns:r="http://schemas.openxmlformats.org/officeDocument/2006/relationships" id="262" r:id="R57abd5b51b1249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b642e1f8354c64" /><Relationship Type="http://schemas.openxmlformats.org/officeDocument/2006/relationships/slide" Target="/ppt/slides/slide1.xml" Id="R44bd9f62fb2a4597" /><Relationship Type="http://schemas.openxmlformats.org/officeDocument/2006/relationships/slide" Target="/ppt/slides/slide2.xml" Id="R8eb8c22524d04a31" /><Relationship Type="http://schemas.openxmlformats.org/officeDocument/2006/relationships/slide" Target="/ppt/slides/slide3.xml" Id="R1067c595220c48be" /><Relationship Type="http://schemas.openxmlformats.org/officeDocument/2006/relationships/slide" Target="/ppt/slides/slide4.xml" Id="R7826b7c941a04216" /><Relationship Type="http://schemas.openxmlformats.org/officeDocument/2006/relationships/slide" Target="/ppt/slides/slide5.xml" Id="Re30c06dcdc1a41de" /><Relationship Type="http://schemas.openxmlformats.org/officeDocument/2006/relationships/slide" Target="/ppt/slides/slide6.xml" Id="R92f18ebcb6954017" /><Relationship Type="http://schemas.openxmlformats.org/officeDocument/2006/relationships/slide" Target="/ppt/slides/slide7.xml" Id="R57abd5b51b1249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12e1151a6a49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8ab18c984a4cae" /><Relationship Type="http://schemas.openxmlformats.org/officeDocument/2006/relationships/theme" Target="/ppt/slideMasters/theme/theme1.xml" Id="Re45466fcc78a45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8ab18c984a4c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a485d2f9e44e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dcb7b64bd043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c4dd4307324d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460588f4694e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090845d5944a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0b62a7458a44d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57327988aa4d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BASTARD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BASTARD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BASTARD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BASTARD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BASTARD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BASTARD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−2 309 685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77 717 196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432 455 836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433 312 416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BASTARD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SKADSHEIM WESTBØ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BASTARD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Domkirkeplassen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912 014 541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BASTARD AS</a:t>
            </a:r>
          </a:p>
        </p:txBody>
      </p:sp>
    </p:spTree>
  </p:cSld>
  <p:clrMapOvr>
    <a:masterClrMapping xmlns:a="http://schemas.openxmlformats.org/drawingml/2006/main"/>
  </p:clrMapOvr>
</p:sld>
</file>