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8c0bfdc33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187a5250141b3"/>
  </p:sldMasterIdLst>
  <p:sldIdLst>
    <p:sldId xmlns:r="http://schemas.openxmlformats.org/officeDocument/2006/relationships" id="256" r:id="R17726713fe3f4bf2"/>
    <p:sldId xmlns:r="http://schemas.openxmlformats.org/officeDocument/2006/relationships" id="257" r:id="R8a7ed5df55ff48c5"/>
    <p:sldId xmlns:r="http://schemas.openxmlformats.org/officeDocument/2006/relationships" id="258" r:id="R253c0ee25bdb4ee8"/>
    <p:sldId xmlns:r="http://schemas.openxmlformats.org/officeDocument/2006/relationships" id="259" r:id="R5013a6de0b924208"/>
    <p:sldId xmlns:r="http://schemas.openxmlformats.org/officeDocument/2006/relationships" id="260" r:id="Rb603a5be112740de"/>
    <p:sldId xmlns:r="http://schemas.openxmlformats.org/officeDocument/2006/relationships" id="261" r:id="R6349c066fd7e43ab"/>
    <p:sldId xmlns:r="http://schemas.openxmlformats.org/officeDocument/2006/relationships" id="262" r:id="Rc5da6486100f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187a5250141b3" /><Relationship Type="http://schemas.openxmlformats.org/officeDocument/2006/relationships/slide" Target="/ppt/slides/slide1.xml" Id="R17726713fe3f4bf2" /><Relationship Type="http://schemas.openxmlformats.org/officeDocument/2006/relationships/slide" Target="/ppt/slides/slide2.xml" Id="R8a7ed5df55ff48c5" /><Relationship Type="http://schemas.openxmlformats.org/officeDocument/2006/relationships/slide" Target="/ppt/slides/slide3.xml" Id="R253c0ee25bdb4ee8" /><Relationship Type="http://schemas.openxmlformats.org/officeDocument/2006/relationships/slide" Target="/ppt/slides/slide4.xml" Id="R5013a6de0b924208" /><Relationship Type="http://schemas.openxmlformats.org/officeDocument/2006/relationships/slide" Target="/ppt/slides/slide5.xml" Id="Rb603a5be112740de" /><Relationship Type="http://schemas.openxmlformats.org/officeDocument/2006/relationships/slide" Target="/ppt/slides/slide6.xml" Id="R6349c066fd7e43ab" /><Relationship Type="http://schemas.openxmlformats.org/officeDocument/2006/relationships/slide" Target="/ppt/slides/slide7.xml" Id="Rc5da6486100f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12723e54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d8687a8c45c8" /><Relationship Type="http://schemas.openxmlformats.org/officeDocument/2006/relationships/theme" Target="/ppt/slideMasters/theme/theme1.xml" Id="R2c8ae86dbf9b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2d8687a8c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f0c30ece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b8473e27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4a5a1a6e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0451a4a7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7c65af2b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4fc61fff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b4ff3adf7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