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22f500560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17d76d03f4943"/>
  </p:sldMasterIdLst>
  <p:sldIdLst>
    <p:sldId xmlns:r="http://schemas.openxmlformats.org/officeDocument/2006/relationships" id="256" r:id="R646a21a4f84c4ec9"/>
    <p:sldId xmlns:r="http://schemas.openxmlformats.org/officeDocument/2006/relationships" id="257" r:id="R846445f592154142"/>
    <p:sldId xmlns:r="http://schemas.openxmlformats.org/officeDocument/2006/relationships" id="258" r:id="R13207aaf2317421c"/>
    <p:sldId xmlns:r="http://schemas.openxmlformats.org/officeDocument/2006/relationships" id="259" r:id="Rda61d243a1ba4ca1"/>
    <p:sldId xmlns:r="http://schemas.openxmlformats.org/officeDocument/2006/relationships" id="260" r:id="Rc6dc20fda9484314"/>
    <p:sldId xmlns:r="http://schemas.openxmlformats.org/officeDocument/2006/relationships" id="261" r:id="Rfdffd25c9ec8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17d76d03f4943" /><Relationship Type="http://schemas.openxmlformats.org/officeDocument/2006/relationships/slide" Target="/ppt/slides/slide1.xml" Id="R646a21a4f84c4ec9" /><Relationship Type="http://schemas.openxmlformats.org/officeDocument/2006/relationships/slide" Target="/ppt/slides/slide2.xml" Id="R846445f592154142" /><Relationship Type="http://schemas.openxmlformats.org/officeDocument/2006/relationships/slide" Target="/ppt/slides/slide3.xml" Id="R13207aaf2317421c" /><Relationship Type="http://schemas.openxmlformats.org/officeDocument/2006/relationships/slide" Target="/ppt/slides/slide4.xml" Id="Rda61d243a1ba4ca1" /><Relationship Type="http://schemas.openxmlformats.org/officeDocument/2006/relationships/slide" Target="/ppt/slides/slide5.xml" Id="Rc6dc20fda9484314" /><Relationship Type="http://schemas.openxmlformats.org/officeDocument/2006/relationships/slide" Target="/ppt/slides/slide6.xml" Id="Rfdffd25c9ec8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fe0f64834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7dfa9d64146d7" /><Relationship Type="http://schemas.openxmlformats.org/officeDocument/2006/relationships/theme" Target="/ppt/slideMasters/theme/theme1.xml" Id="Rabae8f5545a5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7dfa9d64146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17c31266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c7048055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e9ddb6b2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46d098dc5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0ab90a387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b59a35d6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