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c078edf3fe44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5d419947324067"/>
  </p:sldMasterIdLst>
  <p:sldIdLst>
    <p:sldId xmlns:r="http://schemas.openxmlformats.org/officeDocument/2006/relationships" id="256" r:id="R14fc627474fe4233"/>
    <p:sldId xmlns:r="http://schemas.openxmlformats.org/officeDocument/2006/relationships" id="257" r:id="Rfa06e1f9abdf4443"/>
    <p:sldId xmlns:r="http://schemas.openxmlformats.org/officeDocument/2006/relationships" id="258" r:id="R3f560a62a1fa4dbe"/>
    <p:sldId xmlns:r="http://schemas.openxmlformats.org/officeDocument/2006/relationships" id="259" r:id="Ra7274adb77d94d9e"/>
    <p:sldId xmlns:r="http://schemas.openxmlformats.org/officeDocument/2006/relationships" id="260" r:id="Rb10f539b75ae47d7"/>
    <p:sldId xmlns:r="http://schemas.openxmlformats.org/officeDocument/2006/relationships" id="261" r:id="R4cd83a20fd4d4057"/>
    <p:sldId xmlns:r="http://schemas.openxmlformats.org/officeDocument/2006/relationships" id="262" r:id="R4c3c25780c8f47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5d419947324067" /><Relationship Type="http://schemas.openxmlformats.org/officeDocument/2006/relationships/slide" Target="/ppt/slides/slide1.xml" Id="R14fc627474fe4233" /><Relationship Type="http://schemas.openxmlformats.org/officeDocument/2006/relationships/slide" Target="/ppt/slides/slide2.xml" Id="Rfa06e1f9abdf4443" /><Relationship Type="http://schemas.openxmlformats.org/officeDocument/2006/relationships/slide" Target="/ppt/slides/slide3.xml" Id="R3f560a62a1fa4dbe" /><Relationship Type="http://schemas.openxmlformats.org/officeDocument/2006/relationships/slide" Target="/ppt/slides/slide4.xml" Id="Ra7274adb77d94d9e" /><Relationship Type="http://schemas.openxmlformats.org/officeDocument/2006/relationships/slide" Target="/ppt/slides/slide5.xml" Id="Rb10f539b75ae47d7" /><Relationship Type="http://schemas.openxmlformats.org/officeDocument/2006/relationships/slide" Target="/ppt/slides/slide6.xml" Id="R4cd83a20fd4d4057" /><Relationship Type="http://schemas.openxmlformats.org/officeDocument/2006/relationships/slide" Target="/ppt/slides/slide7.xml" Id="R4c3c25780c8f47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eb64673c944a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554b42d064ddc" /><Relationship Type="http://schemas.openxmlformats.org/officeDocument/2006/relationships/theme" Target="/ppt/slideMasters/theme/theme1.xml" Id="R0d96bb5ca26049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a554b42d064d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c269621ff45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6f804476249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2a2ed857946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c5c7f2b7c48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8fd09059d4a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554a8526345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957aecf9f4c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ENI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2 357 729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122 392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253 203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1 096 146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Brevikveien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1555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911 926 709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 AS</a:t>
            </a:r>
          </a:p>
        </p:txBody>
      </p:sp>
    </p:spTree>
  </p:cSld>
  <p:clrMapOvr>
    <a:masterClrMapping xmlns:a="http://schemas.openxmlformats.org/drawingml/2006/main"/>
  </p:clrMapOvr>
</p:sld>
</file>