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adaa256dc545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409591a5c94490"/>
  </p:sldMasterIdLst>
  <p:sldIdLst>
    <p:sldId xmlns:r="http://schemas.openxmlformats.org/officeDocument/2006/relationships" id="256" r:id="R970f4280cfe148e4"/>
    <p:sldId xmlns:r="http://schemas.openxmlformats.org/officeDocument/2006/relationships" id="257" r:id="R6c206bf4406f4fc1"/>
    <p:sldId xmlns:r="http://schemas.openxmlformats.org/officeDocument/2006/relationships" id="258" r:id="R3c0c4e1b590b4502"/>
    <p:sldId xmlns:r="http://schemas.openxmlformats.org/officeDocument/2006/relationships" id="259" r:id="R3a8ab9b5ecc14313"/>
    <p:sldId xmlns:r="http://schemas.openxmlformats.org/officeDocument/2006/relationships" id="260" r:id="R72cfbf14732a4516"/>
    <p:sldId xmlns:r="http://schemas.openxmlformats.org/officeDocument/2006/relationships" id="261" r:id="R0fed663289df4c83"/>
    <p:sldId xmlns:r="http://schemas.openxmlformats.org/officeDocument/2006/relationships" id="262" r:id="Rf85d6f4a747e41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09591a5c94490" /><Relationship Type="http://schemas.openxmlformats.org/officeDocument/2006/relationships/slide" Target="/ppt/slides/slide1.xml" Id="R970f4280cfe148e4" /><Relationship Type="http://schemas.openxmlformats.org/officeDocument/2006/relationships/slide" Target="/ppt/slides/slide2.xml" Id="R6c206bf4406f4fc1" /><Relationship Type="http://schemas.openxmlformats.org/officeDocument/2006/relationships/slide" Target="/ppt/slides/slide3.xml" Id="R3c0c4e1b590b4502" /><Relationship Type="http://schemas.openxmlformats.org/officeDocument/2006/relationships/slide" Target="/ppt/slides/slide4.xml" Id="R3a8ab9b5ecc14313" /><Relationship Type="http://schemas.openxmlformats.org/officeDocument/2006/relationships/slide" Target="/ppt/slides/slide5.xml" Id="R72cfbf14732a4516" /><Relationship Type="http://schemas.openxmlformats.org/officeDocument/2006/relationships/slide" Target="/ppt/slides/slide6.xml" Id="R0fed663289df4c83" /><Relationship Type="http://schemas.openxmlformats.org/officeDocument/2006/relationships/slide" Target="/ppt/slides/slide7.xml" Id="Rf85d6f4a747e41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6c1759b634e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443bcf15f4693" /><Relationship Type="http://schemas.openxmlformats.org/officeDocument/2006/relationships/theme" Target="/ppt/slideMasters/theme/theme1.xml" Id="Rf22df31a86f742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6443bcf15f46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472aea45c43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2771972034e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1f1a1bfd9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0664f05ba45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002bc0bbc41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ce9bab5704d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e35a2dde347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GÅGATA 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GÅGATA 9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1 031 467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−191 886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12 070 829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30 046 706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34 868 435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AAGE GANGNÆS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GANGNÆS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GANGNÆS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AAGE GANGNÆS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GANGNÆS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GANGNÆS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63856027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911 923 610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GÅGATA 9 AS</a:t>
            </a:r>
          </a:p>
        </p:txBody>
      </p:sp>
    </p:spTree>
  </p:cSld>
  <p:clrMapOvr>
    <a:masterClrMapping xmlns:a="http://schemas.openxmlformats.org/drawingml/2006/main"/>
  </p:clrMapOvr>
</p:sld>
</file>