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b963c95f948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cb8123740451f"/>
  </p:sldMasterIdLst>
  <p:sldIdLst>
    <p:sldId xmlns:r="http://schemas.openxmlformats.org/officeDocument/2006/relationships" id="256" r:id="R579c3a2c522b49ed"/>
    <p:sldId xmlns:r="http://schemas.openxmlformats.org/officeDocument/2006/relationships" id="257" r:id="R0e60212b83ce486c"/>
    <p:sldId xmlns:r="http://schemas.openxmlformats.org/officeDocument/2006/relationships" id="258" r:id="Rf72c3aff84024067"/>
    <p:sldId xmlns:r="http://schemas.openxmlformats.org/officeDocument/2006/relationships" id="259" r:id="Rc77627c055234ae8"/>
    <p:sldId xmlns:r="http://schemas.openxmlformats.org/officeDocument/2006/relationships" id="260" r:id="Rd1f0266126214b87"/>
    <p:sldId xmlns:r="http://schemas.openxmlformats.org/officeDocument/2006/relationships" id="261" r:id="Rb5418be29db34a7f"/>
    <p:sldId xmlns:r="http://schemas.openxmlformats.org/officeDocument/2006/relationships" id="262" r:id="R71d3351691cc4c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cb8123740451f" /><Relationship Type="http://schemas.openxmlformats.org/officeDocument/2006/relationships/slide" Target="/ppt/slides/slide1.xml" Id="R579c3a2c522b49ed" /><Relationship Type="http://schemas.openxmlformats.org/officeDocument/2006/relationships/slide" Target="/ppt/slides/slide2.xml" Id="R0e60212b83ce486c" /><Relationship Type="http://schemas.openxmlformats.org/officeDocument/2006/relationships/slide" Target="/ppt/slides/slide3.xml" Id="Rf72c3aff84024067" /><Relationship Type="http://schemas.openxmlformats.org/officeDocument/2006/relationships/slide" Target="/ppt/slides/slide4.xml" Id="Rc77627c055234ae8" /><Relationship Type="http://schemas.openxmlformats.org/officeDocument/2006/relationships/slide" Target="/ppt/slides/slide5.xml" Id="Rd1f0266126214b87" /><Relationship Type="http://schemas.openxmlformats.org/officeDocument/2006/relationships/slide" Target="/ppt/slides/slide6.xml" Id="Rb5418be29db34a7f" /><Relationship Type="http://schemas.openxmlformats.org/officeDocument/2006/relationships/slide" Target="/ppt/slides/slide7.xml" Id="R71d3351691cc4c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e961890e054b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70f9ef15e44b1" /><Relationship Type="http://schemas.openxmlformats.org/officeDocument/2006/relationships/theme" Target="/ppt/slideMasters/theme/theme1.xml" Id="R594fcca35fbf4a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70f9ef15e44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0b875ff2e40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282e640bb240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c65a1b9ae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12b6d3a76c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3cbf1b9fd40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684f746e8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fc6b649454e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SILEO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SILEO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245 306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3 857 617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3 858 409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SKAUG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Lundveien 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911 903 105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SILEO HOLDING AS</a:t>
            </a:r>
          </a:p>
        </p:txBody>
      </p:sp>
    </p:spTree>
  </p:cSld>
  <p:clrMapOvr>
    <a:masterClrMapping xmlns:a="http://schemas.openxmlformats.org/drawingml/2006/main"/>
  </p:clrMapOvr>
</p:sld>
</file>