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8f353e47464a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8f5c492b2d4383"/>
  </p:sldMasterIdLst>
  <p:sldIdLst>
    <p:sldId xmlns:r="http://schemas.openxmlformats.org/officeDocument/2006/relationships" id="256" r:id="R4665273b77b04a99"/>
    <p:sldId xmlns:r="http://schemas.openxmlformats.org/officeDocument/2006/relationships" id="257" r:id="R106a75e1262e46c5"/>
    <p:sldId xmlns:r="http://schemas.openxmlformats.org/officeDocument/2006/relationships" id="258" r:id="R3be6bd721dbb4cea"/>
    <p:sldId xmlns:r="http://schemas.openxmlformats.org/officeDocument/2006/relationships" id="259" r:id="Red19cc0d19894680"/>
    <p:sldId xmlns:r="http://schemas.openxmlformats.org/officeDocument/2006/relationships" id="260" r:id="Rf18bd3cc8a794105"/>
    <p:sldId xmlns:r="http://schemas.openxmlformats.org/officeDocument/2006/relationships" id="261" r:id="Rb15084e278a9472e"/>
    <p:sldId xmlns:r="http://schemas.openxmlformats.org/officeDocument/2006/relationships" id="262" r:id="R41134f9df7f744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8f5c492b2d4383" /><Relationship Type="http://schemas.openxmlformats.org/officeDocument/2006/relationships/slide" Target="/ppt/slides/slide1.xml" Id="R4665273b77b04a99" /><Relationship Type="http://schemas.openxmlformats.org/officeDocument/2006/relationships/slide" Target="/ppt/slides/slide2.xml" Id="R106a75e1262e46c5" /><Relationship Type="http://schemas.openxmlformats.org/officeDocument/2006/relationships/slide" Target="/ppt/slides/slide3.xml" Id="R3be6bd721dbb4cea" /><Relationship Type="http://schemas.openxmlformats.org/officeDocument/2006/relationships/slide" Target="/ppt/slides/slide4.xml" Id="Red19cc0d19894680" /><Relationship Type="http://schemas.openxmlformats.org/officeDocument/2006/relationships/slide" Target="/ppt/slides/slide5.xml" Id="Rf18bd3cc8a794105" /><Relationship Type="http://schemas.openxmlformats.org/officeDocument/2006/relationships/slide" Target="/ppt/slides/slide6.xml" Id="Rb15084e278a9472e" /><Relationship Type="http://schemas.openxmlformats.org/officeDocument/2006/relationships/slide" Target="/ppt/slides/slide7.xml" Id="R41134f9df7f744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6b24573a824d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ddda3837f487e" /><Relationship Type="http://schemas.openxmlformats.org/officeDocument/2006/relationships/theme" Target="/ppt/slideMasters/theme/theme1.xml" Id="R79f43a22300747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bddda3837f48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2f823dc0844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d5406fff24b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a8def25d146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ae4fb9b4e44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f19e519034a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859d1e42148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4e4af8a7043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FONNA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1 783 002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996 120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−163 904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−2 008 516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16 913 907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SMM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TVEDT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HELLAND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911 900 971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FONNA AS</a:t>
            </a:r>
          </a:p>
        </p:txBody>
      </p:sp>
    </p:spTree>
  </p:cSld>
  <p:clrMapOvr>
    <a:masterClrMapping xmlns:a="http://schemas.openxmlformats.org/drawingml/2006/main"/>
  </p:clrMapOvr>
</p:sld>
</file>