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8bd398b3f1a4c7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95aa299c98f4ff6"/>
  </p:sldMasterIdLst>
  <p:sldIdLst>
    <p:sldId xmlns:r="http://schemas.openxmlformats.org/officeDocument/2006/relationships" id="256" r:id="R803759fc89214db7"/>
    <p:sldId xmlns:r="http://schemas.openxmlformats.org/officeDocument/2006/relationships" id="257" r:id="R45b70a8f4dd64095"/>
    <p:sldId xmlns:r="http://schemas.openxmlformats.org/officeDocument/2006/relationships" id="258" r:id="Ra47492f2d5e24c4b"/>
    <p:sldId xmlns:r="http://schemas.openxmlformats.org/officeDocument/2006/relationships" id="259" r:id="R6ba51d7a89244277"/>
    <p:sldId xmlns:r="http://schemas.openxmlformats.org/officeDocument/2006/relationships" id="260" r:id="R37f9e0c185a04a99"/>
    <p:sldId xmlns:r="http://schemas.openxmlformats.org/officeDocument/2006/relationships" id="261" r:id="R23d690a0f230495b"/>
    <p:sldId xmlns:r="http://schemas.openxmlformats.org/officeDocument/2006/relationships" id="262" r:id="R8849a4d42c6e481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95aa299c98f4ff6" /><Relationship Type="http://schemas.openxmlformats.org/officeDocument/2006/relationships/slide" Target="/ppt/slides/slide1.xml" Id="R803759fc89214db7" /><Relationship Type="http://schemas.openxmlformats.org/officeDocument/2006/relationships/slide" Target="/ppt/slides/slide2.xml" Id="R45b70a8f4dd64095" /><Relationship Type="http://schemas.openxmlformats.org/officeDocument/2006/relationships/slide" Target="/ppt/slides/slide3.xml" Id="Ra47492f2d5e24c4b" /><Relationship Type="http://schemas.openxmlformats.org/officeDocument/2006/relationships/slide" Target="/ppt/slides/slide4.xml" Id="R6ba51d7a89244277" /><Relationship Type="http://schemas.openxmlformats.org/officeDocument/2006/relationships/slide" Target="/ppt/slides/slide5.xml" Id="R37f9e0c185a04a99" /><Relationship Type="http://schemas.openxmlformats.org/officeDocument/2006/relationships/slide" Target="/ppt/slides/slide6.xml" Id="R23d690a0f230495b" /><Relationship Type="http://schemas.openxmlformats.org/officeDocument/2006/relationships/slide" Target="/ppt/slides/slide7.xml" Id="R8849a4d42c6e481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1465d3bd4b342b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f15dfaa8c946bb" /><Relationship Type="http://schemas.openxmlformats.org/officeDocument/2006/relationships/theme" Target="/ppt/slideMasters/theme/theme1.xml" Id="Ra810763b9ed64c3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bf15dfaa8c946b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95de8e0ae2461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dc8410286245f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9d2e10970249c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1764df2e9d4d4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fde92e1d9948b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e42c09d7ae4d5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afd7473a50437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DORAH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DORAH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DORAH AS ble etablert [år] og holder til i Jar.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DORAH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DORAH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DORAH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76 370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59 916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115 128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467 156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887 690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DORAH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 DANIELSEN WOOD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ROBERT JOSEPH WOOD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DORAH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Asaveien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1358 Jar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annewood.no@gmail.com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911 893 231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DORAH AS</a:t>
            </a:r>
          </a:p>
        </p:txBody>
      </p:sp>
    </p:spTree>
  </p:cSld>
  <p:clrMapOvr>
    <a:masterClrMapping xmlns:a="http://schemas.openxmlformats.org/drawingml/2006/main"/>
  </p:clrMapOvr>
</p:sld>
</file>