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85515af7ea41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c5fdb66f6b41a3"/>
  </p:sldMasterIdLst>
  <p:sldIdLst>
    <p:sldId xmlns:r="http://schemas.openxmlformats.org/officeDocument/2006/relationships" id="256" r:id="R95cfb7bf5e5e4943"/>
    <p:sldId xmlns:r="http://schemas.openxmlformats.org/officeDocument/2006/relationships" id="257" r:id="Rebcd9f0fce474b72"/>
    <p:sldId xmlns:r="http://schemas.openxmlformats.org/officeDocument/2006/relationships" id="258" r:id="R0bb5daf2a4a04b69"/>
    <p:sldId xmlns:r="http://schemas.openxmlformats.org/officeDocument/2006/relationships" id="259" r:id="R523f9d46683a4f21"/>
    <p:sldId xmlns:r="http://schemas.openxmlformats.org/officeDocument/2006/relationships" id="260" r:id="R2da3e7e3a6f54748"/>
    <p:sldId xmlns:r="http://schemas.openxmlformats.org/officeDocument/2006/relationships" id="261" r:id="R9619edfea31e42d3"/>
    <p:sldId xmlns:r="http://schemas.openxmlformats.org/officeDocument/2006/relationships" id="262" r:id="R15b1682d225a4a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c5fdb66f6b41a3" /><Relationship Type="http://schemas.openxmlformats.org/officeDocument/2006/relationships/slide" Target="/ppt/slides/slide1.xml" Id="R95cfb7bf5e5e4943" /><Relationship Type="http://schemas.openxmlformats.org/officeDocument/2006/relationships/slide" Target="/ppt/slides/slide2.xml" Id="Rebcd9f0fce474b72" /><Relationship Type="http://schemas.openxmlformats.org/officeDocument/2006/relationships/slide" Target="/ppt/slides/slide3.xml" Id="R0bb5daf2a4a04b69" /><Relationship Type="http://schemas.openxmlformats.org/officeDocument/2006/relationships/slide" Target="/ppt/slides/slide4.xml" Id="R523f9d46683a4f21" /><Relationship Type="http://schemas.openxmlformats.org/officeDocument/2006/relationships/slide" Target="/ppt/slides/slide5.xml" Id="R2da3e7e3a6f54748" /><Relationship Type="http://schemas.openxmlformats.org/officeDocument/2006/relationships/slide" Target="/ppt/slides/slide6.xml" Id="R9619edfea31e42d3" /><Relationship Type="http://schemas.openxmlformats.org/officeDocument/2006/relationships/slide" Target="/ppt/slides/slide7.xml" Id="R15b1682d225a4a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e56e2fab4f47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7b536927a040c7" /><Relationship Type="http://schemas.openxmlformats.org/officeDocument/2006/relationships/theme" Target="/ppt/slideMasters/theme/theme1.xml" Id="R5e511ed0bd554b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7b536927a040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cf59d0074544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5adb6f81f548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f0755c6424ef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387601df5041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419c57e7343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4db6c9f0fe4a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f8443ab5f4c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DEGERSTRØMS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DEGERSTRØMS REVISJON AS ble etablert [år] og holder til i Kirkenes.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10 256 574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2 014 687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1 460 200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101 201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6 245 929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 MJØSUND DEGERSTRØM  –  65,0 %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BØRGE DEGERSTRØM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ØRJAN MJØSUND DEGERSTRØM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Dr. Wessels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9900 Kirkenes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911 879 999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DEGERSTRØMS REVISJON AS</a:t>
            </a:r>
          </a:p>
        </p:txBody>
      </p:sp>
    </p:spTree>
  </p:cSld>
  <p:clrMapOvr>
    <a:masterClrMapping xmlns:a="http://schemas.openxmlformats.org/drawingml/2006/main"/>
  </p:clrMapOvr>
</p:sld>
</file>