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f1bf5e106984cb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498d5c9ecd74552"/>
  </p:sldMasterIdLst>
  <p:sldIdLst>
    <p:sldId xmlns:r="http://schemas.openxmlformats.org/officeDocument/2006/relationships" id="256" r:id="R8a0ada826e1e46a2"/>
    <p:sldId xmlns:r="http://schemas.openxmlformats.org/officeDocument/2006/relationships" id="257" r:id="R527d036740ba4a70"/>
    <p:sldId xmlns:r="http://schemas.openxmlformats.org/officeDocument/2006/relationships" id="258" r:id="R16e0e1e1b25d49fb"/>
    <p:sldId xmlns:r="http://schemas.openxmlformats.org/officeDocument/2006/relationships" id="259" r:id="R867db5a91d484d7f"/>
    <p:sldId xmlns:r="http://schemas.openxmlformats.org/officeDocument/2006/relationships" id="260" r:id="R10bac0e82bec48d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98d5c9ecd74552" /><Relationship Type="http://schemas.openxmlformats.org/officeDocument/2006/relationships/slide" Target="/ppt/slides/slide1.xml" Id="R8a0ada826e1e46a2" /><Relationship Type="http://schemas.openxmlformats.org/officeDocument/2006/relationships/slide" Target="/ppt/slides/slide2.xml" Id="R527d036740ba4a70" /><Relationship Type="http://schemas.openxmlformats.org/officeDocument/2006/relationships/slide" Target="/ppt/slides/slide3.xml" Id="R16e0e1e1b25d49fb" /><Relationship Type="http://schemas.openxmlformats.org/officeDocument/2006/relationships/slide" Target="/ppt/slides/slide4.xml" Id="R867db5a91d484d7f" /><Relationship Type="http://schemas.openxmlformats.org/officeDocument/2006/relationships/slide" Target="/ppt/slides/slide5.xml" Id="R10bac0e82bec48d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86ea10ce9c4a1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42dbec3dff48dd" /><Relationship Type="http://schemas.openxmlformats.org/officeDocument/2006/relationships/theme" Target="/ppt/slideMasters/theme/theme1.xml" Id="Rdf1eff4739d24cb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e42dbec3dff48d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eab99f9f97486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e9e36f1d82493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5e01e8c18c460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5201fb85904a8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7044a6c7204a9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GAMLEBYEN OG GRØNLAND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GAMLEBYEN OG GRØNLAND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GAMLEBYEN OG GRØNLAND SOKN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GAMLEBYEN OG GRØNLAND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GAMLEBYEN OG GRØNLAND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GAMLEBYEN OG GRØNLAND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Borggata 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62 91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post.gamlebyen.gronland.oslo@kirken.no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kirken.no/gamlebyenoggronland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911 851 725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GAMLEBYEN OG GRØNLAND SOKN</a:t>
            </a:r>
          </a:p>
        </p:txBody>
      </p:sp>
    </p:spTree>
  </p:cSld>
  <p:clrMapOvr>
    <a:masterClrMapping xmlns:a="http://schemas.openxmlformats.org/drawingml/2006/main"/>
  </p:clrMapOvr>
</p:sld>
</file>