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41abde6eb149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3950fcc0ff41c0"/>
  </p:sldMasterIdLst>
  <p:sldIdLst>
    <p:sldId xmlns:r="http://schemas.openxmlformats.org/officeDocument/2006/relationships" id="256" r:id="R5388b8b6d2104804"/>
    <p:sldId xmlns:r="http://schemas.openxmlformats.org/officeDocument/2006/relationships" id="257" r:id="Rcb509e368b7d4672"/>
    <p:sldId xmlns:r="http://schemas.openxmlformats.org/officeDocument/2006/relationships" id="258" r:id="R09b59e595bd74e80"/>
    <p:sldId xmlns:r="http://schemas.openxmlformats.org/officeDocument/2006/relationships" id="259" r:id="R4f1fc5b65b8840d0"/>
    <p:sldId xmlns:r="http://schemas.openxmlformats.org/officeDocument/2006/relationships" id="260" r:id="Rbe912a9d940c4e7f"/>
    <p:sldId xmlns:r="http://schemas.openxmlformats.org/officeDocument/2006/relationships" id="261" r:id="R44d59f8b1a8b44e4"/>
    <p:sldId xmlns:r="http://schemas.openxmlformats.org/officeDocument/2006/relationships" id="262" r:id="R5ce24b4db20047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3950fcc0ff41c0" /><Relationship Type="http://schemas.openxmlformats.org/officeDocument/2006/relationships/slide" Target="/ppt/slides/slide1.xml" Id="R5388b8b6d2104804" /><Relationship Type="http://schemas.openxmlformats.org/officeDocument/2006/relationships/slide" Target="/ppt/slides/slide2.xml" Id="Rcb509e368b7d4672" /><Relationship Type="http://schemas.openxmlformats.org/officeDocument/2006/relationships/slide" Target="/ppt/slides/slide3.xml" Id="R09b59e595bd74e80" /><Relationship Type="http://schemas.openxmlformats.org/officeDocument/2006/relationships/slide" Target="/ppt/slides/slide4.xml" Id="R4f1fc5b65b8840d0" /><Relationship Type="http://schemas.openxmlformats.org/officeDocument/2006/relationships/slide" Target="/ppt/slides/slide5.xml" Id="Rbe912a9d940c4e7f" /><Relationship Type="http://schemas.openxmlformats.org/officeDocument/2006/relationships/slide" Target="/ppt/slides/slide6.xml" Id="R44d59f8b1a8b44e4" /><Relationship Type="http://schemas.openxmlformats.org/officeDocument/2006/relationships/slide" Target="/ppt/slides/slide7.xml" Id="R5ce24b4db20047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982ffff2964c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8c37286bc48cf" /><Relationship Type="http://schemas.openxmlformats.org/officeDocument/2006/relationships/theme" Target="/ppt/slideMasters/theme/theme1.xml" Id="R8c1744ba37f84e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28c37286bc48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092d1224a43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5155d1fa14b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d5ff75dd241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e7822e90d48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c921f4b6b4d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3e58e17f249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f7434074440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FAVENTE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FAVENTE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4 699 058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7 117 654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AS  –  36,2 %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APTUM &amp; WEBCODE HOLDING AS  –  35,5 %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ZIDANE EVENT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ESAIASSEN KRISTINE LOKØY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EGEDAL SYNNØVE JOHANNE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Tollbodgata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911 802 953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