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299c07999140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7d77aa68244481"/>
  </p:sldMasterIdLst>
  <p:sldIdLst>
    <p:sldId xmlns:r="http://schemas.openxmlformats.org/officeDocument/2006/relationships" id="256" r:id="R8a03f0d134d74315"/>
    <p:sldId xmlns:r="http://schemas.openxmlformats.org/officeDocument/2006/relationships" id="257" r:id="Rb080773007bb4f87"/>
    <p:sldId xmlns:r="http://schemas.openxmlformats.org/officeDocument/2006/relationships" id="258" r:id="R46950c26d69542f5"/>
    <p:sldId xmlns:r="http://schemas.openxmlformats.org/officeDocument/2006/relationships" id="259" r:id="R6436f0803f774b64"/>
    <p:sldId xmlns:r="http://schemas.openxmlformats.org/officeDocument/2006/relationships" id="260" r:id="R1af7d1cacfe447d3"/>
    <p:sldId xmlns:r="http://schemas.openxmlformats.org/officeDocument/2006/relationships" id="261" r:id="Rd609801d82e349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d77aa68244481" /><Relationship Type="http://schemas.openxmlformats.org/officeDocument/2006/relationships/slide" Target="/ppt/slides/slide1.xml" Id="R8a03f0d134d74315" /><Relationship Type="http://schemas.openxmlformats.org/officeDocument/2006/relationships/slide" Target="/ppt/slides/slide2.xml" Id="Rb080773007bb4f87" /><Relationship Type="http://schemas.openxmlformats.org/officeDocument/2006/relationships/slide" Target="/ppt/slides/slide3.xml" Id="R46950c26d69542f5" /><Relationship Type="http://schemas.openxmlformats.org/officeDocument/2006/relationships/slide" Target="/ppt/slides/slide4.xml" Id="R6436f0803f774b64" /><Relationship Type="http://schemas.openxmlformats.org/officeDocument/2006/relationships/slide" Target="/ppt/slides/slide5.xml" Id="R1af7d1cacfe447d3" /><Relationship Type="http://schemas.openxmlformats.org/officeDocument/2006/relationships/slide" Target="/ppt/slides/slide6.xml" Id="Rd609801d82e349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39fa3a94494f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9016d08ed4b68" /><Relationship Type="http://schemas.openxmlformats.org/officeDocument/2006/relationships/theme" Target="/ppt/slideMasters/theme/theme1.xml" Id="Rf8b18c2c08e5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a9016d08ed4b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accb4c5ad4e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60eaa4f9340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682b00ca8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5482369534e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9eebcc78e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0906975de4c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FAVENTE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Tollbodgata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911 802 953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AS</a:t>
            </a:r>
          </a:p>
        </p:txBody>
      </p:sp>
    </p:spTree>
  </p:cSld>
  <p:clrMapOvr>
    <a:masterClrMapping xmlns:a="http://schemas.openxmlformats.org/drawingml/2006/main"/>
  </p:clrMapOvr>
</p:sld>
</file>