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722e0014484f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121afbfd564b8c"/>
  </p:sldMasterIdLst>
  <p:sldIdLst>
    <p:sldId xmlns:r="http://schemas.openxmlformats.org/officeDocument/2006/relationships" id="256" r:id="R6ea635a3ea214d8e"/>
    <p:sldId xmlns:r="http://schemas.openxmlformats.org/officeDocument/2006/relationships" id="257" r:id="R5e6d28e793874774"/>
    <p:sldId xmlns:r="http://schemas.openxmlformats.org/officeDocument/2006/relationships" id="258" r:id="Rb0254fa03e1e4f8d"/>
    <p:sldId xmlns:r="http://schemas.openxmlformats.org/officeDocument/2006/relationships" id="259" r:id="R14af523b74b149c0"/>
    <p:sldId xmlns:r="http://schemas.openxmlformats.org/officeDocument/2006/relationships" id="260" r:id="Rcd81964b0d4847b4"/>
    <p:sldId xmlns:r="http://schemas.openxmlformats.org/officeDocument/2006/relationships" id="261" r:id="Re2f9d92638494143"/>
    <p:sldId xmlns:r="http://schemas.openxmlformats.org/officeDocument/2006/relationships" id="262" r:id="R675478a43a7640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121afbfd564b8c" /><Relationship Type="http://schemas.openxmlformats.org/officeDocument/2006/relationships/slide" Target="/ppt/slides/slide1.xml" Id="R6ea635a3ea214d8e" /><Relationship Type="http://schemas.openxmlformats.org/officeDocument/2006/relationships/slide" Target="/ppt/slides/slide2.xml" Id="R5e6d28e793874774" /><Relationship Type="http://schemas.openxmlformats.org/officeDocument/2006/relationships/slide" Target="/ppt/slides/slide3.xml" Id="Rb0254fa03e1e4f8d" /><Relationship Type="http://schemas.openxmlformats.org/officeDocument/2006/relationships/slide" Target="/ppt/slides/slide4.xml" Id="R14af523b74b149c0" /><Relationship Type="http://schemas.openxmlformats.org/officeDocument/2006/relationships/slide" Target="/ppt/slides/slide5.xml" Id="Rcd81964b0d4847b4" /><Relationship Type="http://schemas.openxmlformats.org/officeDocument/2006/relationships/slide" Target="/ppt/slides/slide6.xml" Id="Re2f9d92638494143" /><Relationship Type="http://schemas.openxmlformats.org/officeDocument/2006/relationships/slide" Target="/ppt/slides/slide7.xml" Id="R675478a43a7640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c5f01fe2204e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cc247107c4466" /><Relationship Type="http://schemas.openxmlformats.org/officeDocument/2006/relationships/theme" Target="/ppt/slideMasters/theme/theme1.xml" Id="R7d3b7ff9ebf046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2cc247107c44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f1e27aeeb4e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530a64b6046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e6a7f67e142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c8f4be35742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d953ad2e649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1b071fbef43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5663de64f42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VRTKL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VRTKL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811 186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−753 574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565 612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19 734 070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22 457 184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MARKUZ LINDGREN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Bergslia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911 768 585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