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15a599457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19f8cb2094b08"/>
  </p:sldMasterIdLst>
  <p:sldIdLst>
    <p:sldId xmlns:r="http://schemas.openxmlformats.org/officeDocument/2006/relationships" id="256" r:id="R2abeabf118d442f4"/>
    <p:sldId xmlns:r="http://schemas.openxmlformats.org/officeDocument/2006/relationships" id="257" r:id="Rbe0693453f794967"/>
    <p:sldId xmlns:r="http://schemas.openxmlformats.org/officeDocument/2006/relationships" id="258" r:id="R950abd76633e49cc"/>
    <p:sldId xmlns:r="http://schemas.openxmlformats.org/officeDocument/2006/relationships" id="259" r:id="R32fab9458a3c4640"/>
    <p:sldId xmlns:r="http://schemas.openxmlformats.org/officeDocument/2006/relationships" id="260" r:id="R16e2494b853f4fe0"/>
    <p:sldId xmlns:r="http://schemas.openxmlformats.org/officeDocument/2006/relationships" id="261" r:id="Rf65b5544b1064d39"/>
    <p:sldId xmlns:r="http://schemas.openxmlformats.org/officeDocument/2006/relationships" id="262" r:id="R3d5d3e77b2ba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19f8cb2094b08" /><Relationship Type="http://schemas.openxmlformats.org/officeDocument/2006/relationships/slide" Target="/ppt/slides/slide1.xml" Id="R2abeabf118d442f4" /><Relationship Type="http://schemas.openxmlformats.org/officeDocument/2006/relationships/slide" Target="/ppt/slides/slide2.xml" Id="Rbe0693453f794967" /><Relationship Type="http://schemas.openxmlformats.org/officeDocument/2006/relationships/slide" Target="/ppt/slides/slide3.xml" Id="R950abd76633e49cc" /><Relationship Type="http://schemas.openxmlformats.org/officeDocument/2006/relationships/slide" Target="/ppt/slides/slide4.xml" Id="R32fab9458a3c4640" /><Relationship Type="http://schemas.openxmlformats.org/officeDocument/2006/relationships/slide" Target="/ppt/slides/slide5.xml" Id="R16e2494b853f4fe0" /><Relationship Type="http://schemas.openxmlformats.org/officeDocument/2006/relationships/slide" Target="/ppt/slides/slide6.xml" Id="Rf65b5544b1064d39" /><Relationship Type="http://schemas.openxmlformats.org/officeDocument/2006/relationships/slide" Target="/ppt/slides/slide7.xml" Id="R3d5d3e77b2ba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bb82304b1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cb5772f874cc0" /><Relationship Type="http://schemas.openxmlformats.org/officeDocument/2006/relationships/theme" Target="/ppt/slideMasters/theme/theme1.xml" Id="Rd96c7d29a283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cb5772f87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793a0d1e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b70ce6ac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2d053e48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444ef6c0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05674944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dd859093e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69bd63f1a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STEMPEL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STEMPEL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41 718 009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502 514 746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514 101 300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