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02ca16783864f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f4e22b9cd24b7b"/>
  </p:sldMasterIdLst>
  <p:sldIdLst>
    <p:sldId xmlns:r="http://schemas.openxmlformats.org/officeDocument/2006/relationships" id="256" r:id="R4bae4080027e43f3"/>
    <p:sldId xmlns:r="http://schemas.openxmlformats.org/officeDocument/2006/relationships" id="257" r:id="Rc03b5d524ebe41a8"/>
    <p:sldId xmlns:r="http://schemas.openxmlformats.org/officeDocument/2006/relationships" id="258" r:id="Rebc6f0b253724b54"/>
    <p:sldId xmlns:r="http://schemas.openxmlformats.org/officeDocument/2006/relationships" id="259" r:id="R55e495a496634771"/>
    <p:sldId xmlns:r="http://schemas.openxmlformats.org/officeDocument/2006/relationships" id="260" r:id="R1044a610d9aa4bda"/>
    <p:sldId xmlns:r="http://schemas.openxmlformats.org/officeDocument/2006/relationships" id="261" r:id="R6a4de9dff1c6465d"/>
    <p:sldId xmlns:r="http://schemas.openxmlformats.org/officeDocument/2006/relationships" id="262" r:id="R96b601e984e741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f4e22b9cd24b7b" /><Relationship Type="http://schemas.openxmlformats.org/officeDocument/2006/relationships/slide" Target="/ppt/slides/slide1.xml" Id="R4bae4080027e43f3" /><Relationship Type="http://schemas.openxmlformats.org/officeDocument/2006/relationships/slide" Target="/ppt/slides/slide2.xml" Id="Rc03b5d524ebe41a8" /><Relationship Type="http://schemas.openxmlformats.org/officeDocument/2006/relationships/slide" Target="/ppt/slides/slide3.xml" Id="Rebc6f0b253724b54" /><Relationship Type="http://schemas.openxmlformats.org/officeDocument/2006/relationships/slide" Target="/ppt/slides/slide4.xml" Id="R55e495a496634771" /><Relationship Type="http://schemas.openxmlformats.org/officeDocument/2006/relationships/slide" Target="/ppt/slides/slide5.xml" Id="R1044a610d9aa4bda" /><Relationship Type="http://schemas.openxmlformats.org/officeDocument/2006/relationships/slide" Target="/ppt/slides/slide6.xml" Id="R6a4de9dff1c6465d" /><Relationship Type="http://schemas.openxmlformats.org/officeDocument/2006/relationships/slide" Target="/ppt/slides/slide7.xml" Id="R96b601e984e741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b137e0e18548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2bbdc45bc249c6" /><Relationship Type="http://schemas.openxmlformats.org/officeDocument/2006/relationships/theme" Target="/ppt/slideMasters/theme/theme1.xml" Id="Rd92592ad67f5429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2bbdc45bc249c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bf540323694ee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e8710d4ad14d0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f02ea9e49941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ae45dd05ed420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16ea1112cb4a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8813a05d87420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e9370d7e5448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ARSA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ARSA INVEST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1 566 692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7 190 930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7 271 230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ARVE OLAV SANDE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Nubbebakken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5022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32 93 88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arve.sande@hotmail.com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911 720 213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ARSA INVEST AS</a:t>
            </a:r>
          </a:p>
        </p:txBody>
      </p:sp>
    </p:spTree>
  </p:cSld>
  <p:clrMapOvr>
    <a:masterClrMapping xmlns:a="http://schemas.openxmlformats.org/drawingml/2006/main"/>
  </p:clrMapOvr>
</p:sld>
</file>