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6118c9582640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156e8d33764927"/>
  </p:sldMasterIdLst>
  <p:sldIdLst>
    <p:sldId xmlns:r="http://schemas.openxmlformats.org/officeDocument/2006/relationships" id="256" r:id="R504cef6ea63e423f"/>
    <p:sldId xmlns:r="http://schemas.openxmlformats.org/officeDocument/2006/relationships" id="257" r:id="R5f091663e0c64510"/>
    <p:sldId xmlns:r="http://schemas.openxmlformats.org/officeDocument/2006/relationships" id="258" r:id="Ra6a866bb859d4185"/>
    <p:sldId xmlns:r="http://schemas.openxmlformats.org/officeDocument/2006/relationships" id="259" r:id="R0eb4417622d84e98"/>
    <p:sldId xmlns:r="http://schemas.openxmlformats.org/officeDocument/2006/relationships" id="260" r:id="Rb3f43d88561945d4"/>
    <p:sldId xmlns:r="http://schemas.openxmlformats.org/officeDocument/2006/relationships" id="261" r:id="Rbf0021b454ba4444"/>
    <p:sldId xmlns:r="http://schemas.openxmlformats.org/officeDocument/2006/relationships" id="262" r:id="R3b063a84989647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156e8d33764927" /><Relationship Type="http://schemas.openxmlformats.org/officeDocument/2006/relationships/slide" Target="/ppt/slides/slide1.xml" Id="R504cef6ea63e423f" /><Relationship Type="http://schemas.openxmlformats.org/officeDocument/2006/relationships/slide" Target="/ppt/slides/slide2.xml" Id="R5f091663e0c64510" /><Relationship Type="http://schemas.openxmlformats.org/officeDocument/2006/relationships/slide" Target="/ppt/slides/slide3.xml" Id="Ra6a866bb859d4185" /><Relationship Type="http://schemas.openxmlformats.org/officeDocument/2006/relationships/slide" Target="/ppt/slides/slide4.xml" Id="R0eb4417622d84e98" /><Relationship Type="http://schemas.openxmlformats.org/officeDocument/2006/relationships/slide" Target="/ppt/slides/slide5.xml" Id="Rb3f43d88561945d4" /><Relationship Type="http://schemas.openxmlformats.org/officeDocument/2006/relationships/slide" Target="/ppt/slides/slide6.xml" Id="Rbf0021b454ba4444" /><Relationship Type="http://schemas.openxmlformats.org/officeDocument/2006/relationships/slide" Target="/ppt/slides/slide7.xml" Id="R3b063a84989647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c5fc64c59a43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7cb110dea40b8" /><Relationship Type="http://schemas.openxmlformats.org/officeDocument/2006/relationships/theme" Target="/ppt/slideMasters/theme/theme1.xml" Id="Rebb996705cc648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27cb110dea40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f6883a0db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99237352844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5e4a2d8974b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98e04a0b441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e7571eb7a47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21ed10f8d42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cf7a2a34a42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MAGNOLIA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MAGNOLIA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MAGNOLIA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MAGNOLIA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MAGNOLIA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MAGNOLIA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−341 371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9 394 145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39 431 654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39 458 784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MAGNOLIA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LERBERG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MAGNOLIA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911 695 073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MAGNOLIA INVEST AS</a:t>
            </a:r>
          </a:p>
        </p:txBody>
      </p:sp>
    </p:spTree>
  </p:cSld>
  <p:clrMapOvr>
    <a:masterClrMapping xmlns:a="http://schemas.openxmlformats.org/drawingml/2006/main"/>
  </p:clrMapOvr>
</p:sld>
</file>