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167ebb00b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198049f9f4ba4"/>
  </p:sldMasterIdLst>
  <p:sldIdLst>
    <p:sldId xmlns:r="http://schemas.openxmlformats.org/officeDocument/2006/relationships" id="256" r:id="R19d97d2fc1d942a6"/>
    <p:sldId xmlns:r="http://schemas.openxmlformats.org/officeDocument/2006/relationships" id="257" r:id="Racf0ef89cee34bea"/>
    <p:sldId xmlns:r="http://schemas.openxmlformats.org/officeDocument/2006/relationships" id="258" r:id="R80b4758c6e704606"/>
    <p:sldId xmlns:r="http://schemas.openxmlformats.org/officeDocument/2006/relationships" id="259" r:id="R35446fdc95d047df"/>
    <p:sldId xmlns:r="http://schemas.openxmlformats.org/officeDocument/2006/relationships" id="260" r:id="R08e8afc3934241e9"/>
    <p:sldId xmlns:r="http://schemas.openxmlformats.org/officeDocument/2006/relationships" id="261" r:id="R9a1bb7e313064c9b"/>
    <p:sldId xmlns:r="http://schemas.openxmlformats.org/officeDocument/2006/relationships" id="262" r:id="R56b00b8930c14a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198049f9f4ba4" /><Relationship Type="http://schemas.openxmlformats.org/officeDocument/2006/relationships/slide" Target="/ppt/slides/slide1.xml" Id="R19d97d2fc1d942a6" /><Relationship Type="http://schemas.openxmlformats.org/officeDocument/2006/relationships/slide" Target="/ppt/slides/slide2.xml" Id="Racf0ef89cee34bea" /><Relationship Type="http://schemas.openxmlformats.org/officeDocument/2006/relationships/slide" Target="/ppt/slides/slide3.xml" Id="R80b4758c6e704606" /><Relationship Type="http://schemas.openxmlformats.org/officeDocument/2006/relationships/slide" Target="/ppt/slides/slide4.xml" Id="R35446fdc95d047df" /><Relationship Type="http://schemas.openxmlformats.org/officeDocument/2006/relationships/slide" Target="/ppt/slides/slide5.xml" Id="R08e8afc3934241e9" /><Relationship Type="http://schemas.openxmlformats.org/officeDocument/2006/relationships/slide" Target="/ppt/slides/slide6.xml" Id="R9a1bb7e313064c9b" /><Relationship Type="http://schemas.openxmlformats.org/officeDocument/2006/relationships/slide" Target="/ppt/slides/slide7.xml" Id="R56b00b8930c14a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8463358c2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d31bf7b34f7b" /><Relationship Type="http://schemas.openxmlformats.org/officeDocument/2006/relationships/theme" Target="/ppt/slideMasters/theme/theme1.xml" Id="Rb8fd4d188a26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5d31bf7b3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fbd9f47514e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b4cd7ba5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de5544623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a280218064a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c402a2ca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d5c6a934a4d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b69540a1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STRANDA MEKANISKE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MEKANISKE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15 597 126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2 147 157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6 152 874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HAGESKAL VALÅS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ERLEND AUNE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LANGMO  –  15,3 %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larserlendaune@hotmail.com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911 679 663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