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12c88c693445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f97246c74e4dde"/>
  </p:sldMasterIdLst>
  <p:sldIdLst>
    <p:sldId xmlns:r="http://schemas.openxmlformats.org/officeDocument/2006/relationships" id="256" r:id="R4ad78f4bafba4cd9"/>
    <p:sldId xmlns:r="http://schemas.openxmlformats.org/officeDocument/2006/relationships" id="257" r:id="R09a3242ea18e4410"/>
    <p:sldId xmlns:r="http://schemas.openxmlformats.org/officeDocument/2006/relationships" id="258" r:id="R7ce051936ca64063"/>
    <p:sldId xmlns:r="http://schemas.openxmlformats.org/officeDocument/2006/relationships" id="259" r:id="Rdfe0e00667194ad9"/>
    <p:sldId xmlns:r="http://schemas.openxmlformats.org/officeDocument/2006/relationships" id="260" r:id="Rae95e8e055f04d76"/>
    <p:sldId xmlns:r="http://schemas.openxmlformats.org/officeDocument/2006/relationships" id="261" r:id="Rfab54353742c49d4"/>
    <p:sldId xmlns:r="http://schemas.openxmlformats.org/officeDocument/2006/relationships" id="262" r:id="R7ff95b99878f4a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f97246c74e4dde" /><Relationship Type="http://schemas.openxmlformats.org/officeDocument/2006/relationships/slide" Target="/ppt/slides/slide1.xml" Id="R4ad78f4bafba4cd9" /><Relationship Type="http://schemas.openxmlformats.org/officeDocument/2006/relationships/slide" Target="/ppt/slides/slide2.xml" Id="R09a3242ea18e4410" /><Relationship Type="http://schemas.openxmlformats.org/officeDocument/2006/relationships/slide" Target="/ppt/slides/slide3.xml" Id="R7ce051936ca64063" /><Relationship Type="http://schemas.openxmlformats.org/officeDocument/2006/relationships/slide" Target="/ppt/slides/slide4.xml" Id="Rdfe0e00667194ad9" /><Relationship Type="http://schemas.openxmlformats.org/officeDocument/2006/relationships/slide" Target="/ppt/slides/slide5.xml" Id="Rae95e8e055f04d76" /><Relationship Type="http://schemas.openxmlformats.org/officeDocument/2006/relationships/slide" Target="/ppt/slides/slide6.xml" Id="Rfab54353742c49d4" /><Relationship Type="http://schemas.openxmlformats.org/officeDocument/2006/relationships/slide" Target="/ppt/slides/slide7.xml" Id="R7ff95b99878f4a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6c431d00ee49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5c857a97a4340" /><Relationship Type="http://schemas.openxmlformats.org/officeDocument/2006/relationships/theme" Target="/ppt/slideMasters/theme/theme1.xml" Id="R9077145969fe47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05c857a97a43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2cea8a45a4d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bb046f30b45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bd230ff7844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996c2119b48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0c4457ea144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e73ed8e2f4b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2b4b3556d42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TITT INN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27 786 865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28 041 502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HELENE NORUM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KJELL ARVID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