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4227e1743642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105fbfda524957"/>
  </p:sldMasterIdLst>
  <p:sldIdLst>
    <p:sldId xmlns:r="http://schemas.openxmlformats.org/officeDocument/2006/relationships" id="256" r:id="Rb3e1e7188bac4c93"/>
    <p:sldId xmlns:r="http://schemas.openxmlformats.org/officeDocument/2006/relationships" id="257" r:id="Rb42854065caf4580"/>
    <p:sldId xmlns:r="http://schemas.openxmlformats.org/officeDocument/2006/relationships" id="258" r:id="R91d413923afa48e6"/>
    <p:sldId xmlns:r="http://schemas.openxmlformats.org/officeDocument/2006/relationships" id="259" r:id="R8cd3b4c8529b49d2"/>
    <p:sldId xmlns:r="http://schemas.openxmlformats.org/officeDocument/2006/relationships" id="260" r:id="R908181a59d2c415a"/>
    <p:sldId xmlns:r="http://schemas.openxmlformats.org/officeDocument/2006/relationships" id="261" r:id="R6bc47c5f3e1946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105fbfda524957" /><Relationship Type="http://schemas.openxmlformats.org/officeDocument/2006/relationships/slide" Target="/ppt/slides/slide1.xml" Id="Rb3e1e7188bac4c93" /><Relationship Type="http://schemas.openxmlformats.org/officeDocument/2006/relationships/slide" Target="/ppt/slides/slide2.xml" Id="Rb42854065caf4580" /><Relationship Type="http://schemas.openxmlformats.org/officeDocument/2006/relationships/slide" Target="/ppt/slides/slide3.xml" Id="R91d413923afa48e6" /><Relationship Type="http://schemas.openxmlformats.org/officeDocument/2006/relationships/slide" Target="/ppt/slides/slide4.xml" Id="R8cd3b4c8529b49d2" /><Relationship Type="http://schemas.openxmlformats.org/officeDocument/2006/relationships/slide" Target="/ppt/slides/slide5.xml" Id="R908181a59d2c415a" /><Relationship Type="http://schemas.openxmlformats.org/officeDocument/2006/relationships/slide" Target="/ppt/slides/slide6.xml" Id="R6bc47c5f3e1946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9ee89683d84d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e10436c18495b" /><Relationship Type="http://schemas.openxmlformats.org/officeDocument/2006/relationships/theme" Target="/ppt/slideMasters/theme/theme1.xml" Id="Rbe154aacde0e40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8e10436c1849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c01812a6142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55518731e48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7c4056e774e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34c9b6f6d41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f1311d25f4a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3055dad9142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 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