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ad69584e2c4f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0a0c3fb3ed4179"/>
  </p:sldMasterIdLst>
  <p:sldIdLst>
    <p:sldId xmlns:r="http://schemas.openxmlformats.org/officeDocument/2006/relationships" id="256" r:id="R46ed54a06c1145ad"/>
    <p:sldId xmlns:r="http://schemas.openxmlformats.org/officeDocument/2006/relationships" id="257" r:id="Rc386e389aa93422d"/>
    <p:sldId xmlns:r="http://schemas.openxmlformats.org/officeDocument/2006/relationships" id="258" r:id="R007ae1ee59da44d8"/>
    <p:sldId xmlns:r="http://schemas.openxmlformats.org/officeDocument/2006/relationships" id="259" r:id="Ra5ad50a1e1c445c1"/>
    <p:sldId xmlns:r="http://schemas.openxmlformats.org/officeDocument/2006/relationships" id="260" r:id="R0ba284ea3cdf47ae"/>
    <p:sldId xmlns:r="http://schemas.openxmlformats.org/officeDocument/2006/relationships" id="261" r:id="R390a151487e44b4e"/>
    <p:sldId xmlns:r="http://schemas.openxmlformats.org/officeDocument/2006/relationships" id="262" r:id="Rd5abb8e3e52e4f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a0c3fb3ed4179" /><Relationship Type="http://schemas.openxmlformats.org/officeDocument/2006/relationships/slide" Target="/ppt/slides/slide1.xml" Id="R46ed54a06c1145ad" /><Relationship Type="http://schemas.openxmlformats.org/officeDocument/2006/relationships/slide" Target="/ppt/slides/slide2.xml" Id="Rc386e389aa93422d" /><Relationship Type="http://schemas.openxmlformats.org/officeDocument/2006/relationships/slide" Target="/ppt/slides/slide3.xml" Id="R007ae1ee59da44d8" /><Relationship Type="http://schemas.openxmlformats.org/officeDocument/2006/relationships/slide" Target="/ppt/slides/slide4.xml" Id="Ra5ad50a1e1c445c1" /><Relationship Type="http://schemas.openxmlformats.org/officeDocument/2006/relationships/slide" Target="/ppt/slides/slide5.xml" Id="R0ba284ea3cdf47ae" /><Relationship Type="http://schemas.openxmlformats.org/officeDocument/2006/relationships/slide" Target="/ppt/slides/slide6.xml" Id="R390a151487e44b4e" /><Relationship Type="http://schemas.openxmlformats.org/officeDocument/2006/relationships/slide" Target="/ppt/slides/slide7.xml" Id="Rd5abb8e3e52e4f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d670efbb742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9e4b8b6fa40cd" /><Relationship Type="http://schemas.openxmlformats.org/officeDocument/2006/relationships/theme" Target="/ppt/slideMasters/theme/theme1.xml" Id="R0fc000b4c0bd48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49e4b8b6fa40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82c9dea8543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562685b954a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a03e09cb94f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13c0767ef45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88979b2df4c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4f5d5678749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e5c8aed2340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EGD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−79 635 311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264 215 299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1 777 726 015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2 607 208 051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GALTUNG DØSVIG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Sydnesplassen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57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audun@egd.no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911 259 931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EGD HOLDING AS</a:t>
            </a:r>
          </a:p>
        </p:txBody>
      </p:sp>
    </p:spTree>
  </p:cSld>
  <p:clrMapOvr>
    <a:masterClrMapping xmlns:a="http://schemas.openxmlformats.org/drawingml/2006/main"/>
  </p:clrMapOvr>
</p:sld>
</file>