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ef52d26b341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4e0ba7b544f66"/>
  </p:sldMasterIdLst>
  <p:sldIdLst>
    <p:sldId xmlns:r="http://schemas.openxmlformats.org/officeDocument/2006/relationships" id="256" r:id="Re5c77129c7ff43eb"/>
    <p:sldId xmlns:r="http://schemas.openxmlformats.org/officeDocument/2006/relationships" id="257" r:id="Rae3349c9e2c743d0"/>
    <p:sldId xmlns:r="http://schemas.openxmlformats.org/officeDocument/2006/relationships" id="258" r:id="R7bc70d45369c4cab"/>
    <p:sldId xmlns:r="http://schemas.openxmlformats.org/officeDocument/2006/relationships" id="259" r:id="R6695adec717b46c6"/>
    <p:sldId xmlns:r="http://schemas.openxmlformats.org/officeDocument/2006/relationships" id="260" r:id="R7ce5accd75844cc2"/>
    <p:sldId xmlns:r="http://schemas.openxmlformats.org/officeDocument/2006/relationships" id="261" r:id="R3676eb07595844b6"/>
    <p:sldId xmlns:r="http://schemas.openxmlformats.org/officeDocument/2006/relationships" id="262" r:id="R5320254f1760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4e0ba7b544f66" /><Relationship Type="http://schemas.openxmlformats.org/officeDocument/2006/relationships/slide" Target="/ppt/slides/slide1.xml" Id="Re5c77129c7ff43eb" /><Relationship Type="http://schemas.openxmlformats.org/officeDocument/2006/relationships/slide" Target="/ppt/slides/slide2.xml" Id="Rae3349c9e2c743d0" /><Relationship Type="http://schemas.openxmlformats.org/officeDocument/2006/relationships/slide" Target="/ppt/slides/slide3.xml" Id="R7bc70d45369c4cab" /><Relationship Type="http://schemas.openxmlformats.org/officeDocument/2006/relationships/slide" Target="/ppt/slides/slide4.xml" Id="R6695adec717b46c6" /><Relationship Type="http://schemas.openxmlformats.org/officeDocument/2006/relationships/slide" Target="/ppt/slides/slide5.xml" Id="R7ce5accd75844cc2" /><Relationship Type="http://schemas.openxmlformats.org/officeDocument/2006/relationships/slide" Target="/ppt/slides/slide6.xml" Id="R3676eb07595844b6" /><Relationship Type="http://schemas.openxmlformats.org/officeDocument/2006/relationships/slide" Target="/ppt/slides/slide7.xml" Id="R5320254f1760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757814abb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39a70d82a4c5a" /><Relationship Type="http://schemas.openxmlformats.org/officeDocument/2006/relationships/theme" Target="/ppt/slideMasters/theme/theme1.xml" Id="R9e23cf960798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39a70d82a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0608a3395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96963b15e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519723a6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f412508014d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13d9ec7424e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8b0c076c6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41b10d0d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PROSJEKT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564 336 405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1 015 772 325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HMSIN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MAGNUSMAGNUS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SAZAVA AS  –  27,9 %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