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e9f6e62bc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e2bae10f6490f"/>
  </p:sldMasterIdLst>
  <p:sldIdLst>
    <p:sldId xmlns:r="http://schemas.openxmlformats.org/officeDocument/2006/relationships" id="256" r:id="Rc1cacf5b5b8b40fc"/>
    <p:sldId xmlns:r="http://schemas.openxmlformats.org/officeDocument/2006/relationships" id="257" r:id="R82f11ddc2be0485a"/>
    <p:sldId xmlns:r="http://schemas.openxmlformats.org/officeDocument/2006/relationships" id="258" r:id="R7936bb1c4a1c4c91"/>
    <p:sldId xmlns:r="http://schemas.openxmlformats.org/officeDocument/2006/relationships" id="259" r:id="Rf24ccdbdfe2b48b4"/>
    <p:sldId xmlns:r="http://schemas.openxmlformats.org/officeDocument/2006/relationships" id="260" r:id="R812ff6f6fa2c412f"/>
    <p:sldId xmlns:r="http://schemas.openxmlformats.org/officeDocument/2006/relationships" id="261" r:id="R2941dae04f0542e2"/>
    <p:sldId xmlns:r="http://schemas.openxmlformats.org/officeDocument/2006/relationships" id="262" r:id="R3540652f750c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e2bae10f6490f" /><Relationship Type="http://schemas.openxmlformats.org/officeDocument/2006/relationships/slide" Target="/ppt/slides/slide1.xml" Id="Rc1cacf5b5b8b40fc" /><Relationship Type="http://schemas.openxmlformats.org/officeDocument/2006/relationships/slide" Target="/ppt/slides/slide2.xml" Id="R82f11ddc2be0485a" /><Relationship Type="http://schemas.openxmlformats.org/officeDocument/2006/relationships/slide" Target="/ppt/slides/slide3.xml" Id="R7936bb1c4a1c4c91" /><Relationship Type="http://schemas.openxmlformats.org/officeDocument/2006/relationships/slide" Target="/ppt/slides/slide4.xml" Id="Rf24ccdbdfe2b48b4" /><Relationship Type="http://schemas.openxmlformats.org/officeDocument/2006/relationships/slide" Target="/ppt/slides/slide5.xml" Id="R812ff6f6fa2c412f" /><Relationship Type="http://schemas.openxmlformats.org/officeDocument/2006/relationships/slide" Target="/ppt/slides/slide6.xml" Id="R2941dae04f0542e2" /><Relationship Type="http://schemas.openxmlformats.org/officeDocument/2006/relationships/slide" Target="/ppt/slides/slide7.xml" Id="R3540652f750c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d2fd103f9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c3e6f5b534cba" /><Relationship Type="http://schemas.openxmlformats.org/officeDocument/2006/relationships/theme" Target="/ppt/slideMasters/theme/theme1.xml" Id="R76a18fbd71ef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c3e6f5b53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9f425289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f8e7b5d41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134974a2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3a25b6ad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41b502ee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71e6e05b9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3a3d4b921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21 837 157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 BREDESEN OPSET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