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d98f6b0fd54a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5bcfe6a0824177"/>
  </p:sldMasterIdLst>
  <p:sldIdLst>
    <p:sldId xmlns:r="http://schemas.openxmlformats.org/officeDocument/2006/relationships" id="256" r:id="Rdea32171ee5e4ff8"/>
    <p:sldId xmlns:r="http://schemas.openxmlformats.org/officeDocument/2006/relationships" id="257" r:id="R17e242043bca4c7b"/>
    <p:sldId xmlns:r="http://schemas.openxmlformats.org/officeDocument/2006/relationships" id="258" r:id="R516ac0b28888437d"/>
    <p:sldId xmlns:r="http://schemas.openxmlformats.org/officeDocument/2006/relationships" id="259" r:id="R302c346048884663"/>
    <p:sldId xmlns:r="http://schemas.openxmlformats.org/officeDocument/2006/relationships" id="260" r:id="R54769790e902487b"/>
    <p:sldId xmlns:r="http://schemas.openxmlformats.org/officeDocument/2006/relationships" id="261" r:id="R48ea645e578342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bcfe6a0824177" /><Relationship Type="http://schemas.openxmlformats.org/officeDocument/2006/relationships/slide" Target="/ppt/slides/slide1.xml" Id="Rdea32171ee5e4ff8" /><Relationship Type="http://schemas.openxmlformats.org/officeDocument/2006/relationships/slide" Target="/ppt/slides/slide2.xml" Id="R17e242043bca4c7b" /><Relationship Type="http://schemas.openxmlformats.org/officeDocument/2006/relationships/slide" Target="/ppt/slides/slide3.xml" Id="R516ac0b28888437d" /><Relationship Type="http://schemas.openxmlformats.org/officeDocument/2006/relationships/slide" Target="/ppt/slides/slide4.xml" Id="R302c346048884663" /><Relationship Type="http://schemas.openxmlformats.org/officeDocument/2006/relationships/slide" Target="/ppt/slides/slide5.xml" Id="R54769790e902487b" /><Relationship Type="http://schemas.openxmlformats.org/officeDocument/2006/relationships/slide" Target="/ppt/slides/slide6.xml" Id="R48ea645e578342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eda63077274c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9a0c70bce43b6" /><Relationship Type="http://schemas.openxmlformats.org/officeDocument/2006/relationships/theme" Target="/ppt/slideMasters/theme/theme1.xml" Id="R24d2bbb4402f4e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29a0c70bce43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39149f00845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e8bac7e1447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011983cf843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5ee628bf645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8b977e57943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ef02cf13049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BREDESEN OPSET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71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910 791 397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