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8ae5ae0d7334ac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b0480dfcfa24bbc"/>
  </p:sldMasterIdLst>
  <p:sldIdLst>
    <p:sldId xmlns:r="http://schemas.openxmlformats.org/officeDocument/2006/relationships" id="256" r:id="Rd64eaa7e31384a8b"/>
    <p:sldId xmlns:r="http://schemas.openxmlformats.org/officeDocument/2006/relationships" id="257" r:id="R770c1fc9487a4ccd"/>
    <p:sldId xmlns:r="http://schemas.openxmlformats.org/officeDocument/2006/relationships" id="258" r:id="R6d54b7c006a147a6"/>
    <p:sldId xmlns:r="http://schemas.openxmlformats.org/officeDocument/2006/relationships" id="259" r:id="Rbe44053059434f08"/>
    <p:sldId xmlns:r="http://schemas.openxmlformats.org/officeDocument/2006/relationships" id="260" r:id="Rcd558c05b6d948f9"/>
    <p:sldId xmlns:r="http://schemas.openxmlformats.org/officeDocument/2006/relationships" id="261" r:id="Re1f1e48018b5484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0480dfcfa24bbc" /><Relationship Type="http://schemas.openxmlformats.org/officeDocument/2006/relationships/slide" Target="/ppt/slides/slide1.xml" Id="Rd64eaa7e31384a8b" /><Relationship Type="http://schemas.openxmlformats.org/officeDocument/2006/relationships/slide" Target="/ppt/slides/slide2.xml" Id="R770c1fc9487a4ccd" /><Relationship Type="http://schemas.openxmlformats.org/officeDocument/2006/relationships/slide" Target="/ppt/slides/slide3.xml" Id="R6d54b7c006a147a6" /><Relationship Type="http://schemas.openxmlformats.org/officeDocument/2006/relationships/slide" Target="/ppt/slides/slide4.xml" Id="Rbe44053059434f08" /><Relationship Type="http://schemas.openxmlformats.org/officeDocument/2006/relationships/slide" Target="/ppt/slides/slide5.xml" Id="Rcd558c05b6d948f9" /><Relationship Type="http://schemas.openxmlformats.org/officeDocument/2006/relationships/slide" Target="/ppt/slides/slide6.xml" Id="Re1f1e48018b5484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f3cc99070c54cc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ab84df22924e1e" /><Relationship Type="http://schemas.openxmlformats.org/officeDocument/2006/relationships/theme" Target="/ppt/slideMasters/theme/theme1.xml" Id="R4e1021de3d38490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aab84df22924e1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8b62602a844bc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0143c440174fc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2dc2ca8bf14da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f3b82b8ef64fe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0dbefa1dd441e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df6f43ecc041c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BIBLIOTEKSENTRALEN SA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BIBLIOTEKSENTRALEN SA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BIBLIOTEKSENTRALEN SA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BIBLIOTEKSENTRALEN SA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BIBLIOTEKSENTRALEN SA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BIBLIOTEKSENTRALEN SA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159 549 891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−183 938 898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−149 796 106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119 156 266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301 343 091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BIBLIOTEKSENTRALEN SA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Alf Bjerckes vei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0582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08 34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svb@bibsent.no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910 568 183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BIBLIOTEKSENTRALEN SA</a:t>
            </a:r>
          </a:p>
        </p:txBody>
      </p:sp>
    </p:spTree>
  </p:cSld>
  <p:clrMapOvr>
    <a:masterClrMapping xmlns:a="http://schemas.openxmlformats.org/drawingml/2006/main"/>
  </p:clrMapOvr>
</p:sld>
</file>