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8cada7b23844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32f423edc5482a"/>
  </p:sldMasterIdLst>
  <p:sldIdLst>
    <p:sldId xmlns:r="http://schemas.openxmlformats.org/officeDocument/2006/relationships" id="256" r:id="Reaca6460b625483c"/>
    <p:sldId xmlns:r="http://schemas.openxmlformats.org/officeDocument/2006/relationships" id="257" r:id="Rb4750dfd6e7b40bb"/>
    <p:sldId xmlns:r="http://schemas.openxmlformats.org/officeDocument/2006/relationships" id="258" r:id="R782eb35ec5504496"/>
    <p:sldId xmlns:r="http://schemas.openxmlformats.org/officeDocument/2006/relationships" id="259" r:id="R73c73df82e2e4dba"/>
    <p:sldId xmlns:r="http://schemas.openxmlformats.org/officeDocument/2006/relationships" id="260" r:id="R3350eda17efb4f86"/>
    <p:sldId xmlns:r="http://schemas.openxmlformats.org/officeDocument/2006/relationships" id="261" r:id="Re2d858d6cdea4e99"/>
    <p:sldId xmlns:r="http://schemas.openxmlformats.org/officeDocument/2006/relationships" id="262" r:id="R5f258cee42fb46f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32f423edc5482a" /><Relationship Type="http://schemas.openxmlformats.org/officeDocument/2006/relationships/slide" Target="/ppt/slides/slide1.xml" Id="Reaca6460b625483c" /><Relationship Type="http://schemas.openxmlformats.org/officeDocument/2006/relationships/slide" Target="/ppt/slides/slide2.xml" Id="Rb4750dfd6e7b40bb" /><Relationship Type="http://schemas.openxmlformats.org/officeDocument/2006/relationships/slide" Target="/ppt/slides/slide3.xml" Id="R782eb35ec5504496" /><Relationship Type="http://schemas.openxmlformats.org/officeDocument/2006/relationships/slide" Target="/ppt/slides/slide4.xml" Id="R73c73df82e2e4dba" /><Relationship Type="http://schemas.openxmlformats.org/officeDocument/2006/relationships/slide" Target="/ppt/slides/slide5.xml" Id="R3350eda17efb4f86" /><Relationship Type="http://schemas.openxmlformats.org/officeDocument/2006/relationships/slide" Target="/ppt/slides/slide6.xml" Id="Re2d858d6cdea4e99" /><Relationship Type="http://schemas.openxmlformats.org/officeDocument/2006/relationships/slide" Target="/ppt/slides/slide7.xml" Id="R5f258cee42fb46f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c39a10076244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64ee18778041b5" /><Relationship Type="http://schemas.openxmlformats.org/officeDocument/2006/relationships/theme" Target="/ppt/slideMasters/theme/theme1.xml" Id="R2597f54842264a2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64ee18778041b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cbe5da9efb44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43549dfc44b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824727b2ee48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6b46db339b40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c118b663cc41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4a0bd2be814a8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a1fa9cceb44d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Bachke &amp; Co. A/S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Bachke &amp; Co. A/S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Bachke &amp; Co. A/S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Bachke &amp; Co. A/S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Bachke &amp; Co. A/S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Bachke &amp; Co. A/S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33 470 088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4 270 176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4 617 202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78 001 374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164 011 825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Bachke &amp; Co. A/S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FALKHØ AS  –  47,7 %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REITAN EIENDOM AS  –  18,8 %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MERITORIUS AS  –  8,6 %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 &amp; F BACHKE AS  –  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ARILD BACHKE  –  5,1 %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HALVOR FREDRIK HJELM-HANSEN  –  4,5 %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Bachke &amp; Co. A/S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Fjordgata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7010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99 28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firmapost@bachke.no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www.bachke.no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910 518 488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Bachke &amp; Co. A/S</a:t>
            </a:r>
          </a:p>
        </p:txBody>
      </p:sp>
    </p:spTree>
  </p:cSld>
  <p:clrMapOvr>
    <a:masterClrMapping xmlns:a="http://schemas.openxmlformats.org/drawingml/2006/main"/>
  </p:clrMapOvr>
</p:sld>
</file>