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6c36313794f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c5bb8ccd2d4a08"/>
  </p:sldMasterIdLst>
  <p:sldIdLst>
    <p:sldId xmlns:r="http://schemas.openxmlformats.org/officeDocument/2006/relationships" id="256" r:id="R7c6cf2503fbc4d4d"/>
    <p:sldId xmlns:r="http://schemas.openxmlformats.org/officeDocument/2006/relationships" id="257" r:id="R390f1cffbc994459"/>
    <p:sldId xmlns:r="http://schemas.openxmlformats.org/officeDocument/2006/relationships" id="258" r:id="R996ea490ed014792"/>
    <p:sldId xmlns:r="http://schemas.openxmlformats.org/officeDocument/2006/relationships" id="259" r:id="R4ca6701916484a6d"/>
    <p:sldId xmlns:r="http://schemas.openxmlformats.org/officeDocument/2006/relationships" id="260" r:id="Rc2ebf546e0a940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5bb8ccd2d4a08" /><Relationship Type="http://schemas.openxmlformats.org/officeDocument/2006/relationships/slide" Target="/ppt/slides/slide1.xml" Id="R7c6cf2503fbc4d4d" /><Relationship Type="http://schemas.openxmlformats.org/officeDocument/2006/relationships/slide" Target="/ppt/slides/slide2.xml" Id="R390f1cffbc994459" /><Relationship Type="http://schemas.openxmlformats.org/officeDocument/2006/relationships/slide" Target="/ppt/slides/slide3.xml" Id="R996ea490ed014792" /><Relationship Type="http://schemas.openxmlformats.org/officeDocument/2006/relationships/slide" Target="/ppt/slides/slide4.xml" Id="R4ca6701916484a6d" /><Relationship Type="http://schemas.openxmlformats.org/officeDocument/2006/relationships/slide" Target="/ppt/slides/slide5.xml" Id="Rc2ebf546e0a940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3358d2bf442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a72f28618430c" /><Relationship Type="http://schemas.openxmlformats.org/officeDocument/2006/relationships/theme" Target="/ppt/slideMasters/theme/theme1.xml" Id="Rede2a5dd788246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6a72f2861843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57dca3e9748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0cd3c95214d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2dcd0813942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42a16a4f64a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337a02528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AUGLENDSVEIENS SNARKJØP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AUGLENDSVEIENS SNARKJØP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910 328 913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