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f86852a5c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08b7224e04142"/>
  </p:sldMasterIdLst>
  <p:sldIdLst>
    <p:sldId xmlns:r="http://schemas.openxmlformats.org/officeDocument/2006/relationships" id="256" r:id="Rf0178125547d44e4"/>
    <p:sldId xmlns:r="http://schemas.openxmlformats.org/officeDocument/2006/relationships" id="257" r:id="Rdffc6708cd4a4378"/>
    <p:sldId xmlns:r="http://schemas.openxmlformats.org/officeDocument/2006/relationships" id="258" r:id="R6182886582754bb5"/>
    <p:sldId xmlns:r="http://schemas.openxmlformats.org/officeDocument/2006/relationships" id="259" r:id="Re486ab12cfeb4585"/>
    <p:sldId xmlns:r="http://schemas.openxmlformats.org/officeDocument/2006/relationships" id="260" r:id="R7adceba6b58d4b5e"/>
    <p:sldId xmlns:r="http://schemas.openxmlformats.org/officeDocument/2006/relationships" id="261" r:id="R27d09d7f8a674d76"/>
    <p:sldId xmlns:r="http://schemas.openxmlformats.org/officeDocument/2006/relationships" id="262" r:id="R416c2bf3c0a1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08b7224e04142" /><Relationship Type="http://schemas.openxmlformats.org/officeDocument/2006/relationships/slide" Target="/ppt/slides/slide1.xml" Id="Rf0178125547d44e4" /><Relationship Type="http://schemas.openxmlformats.org/officeDocument/2006/relationships/slide" Target="/ppt/slides/slide2.xml" Id="Rdffc6708cd4a4378" /><Relationship Type="http://schemas.openxmlformats.org/officeDocument/2006/relationships/slide" Target="/ppt/slides/slide3.xml" Id="R6182886582754bb5" /><Relationship Type="http://schemas.openxmlformats.org/officeDocument/2006/relationships/slide" Target="/ppt/slides/slide4.xml" Id="Re486ab12cfeb4585" /><Relationship Type="http://schemas.openxmlformats.org/officeDocument/2006/relationships/slide" Target="/ppt/slides/slide5.xml" Id="R7adceba6b58d4b5e" /><Relationship Type="http://schemas.openxmlformats.org/officeDocument/2006/relationships/slide" Target="/ppt/slides/slide6.xml" Id="R27d09d7f8a674d76" /><Relationship Type="http://schemas.openxmlformats.org/officeDocument/2006/relationships/slide" Target="/ppt/slides/slide7.xml" Id="R416c2bf3c0a1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f78e45e65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18454f1442a6" /><Relationship Type="http://schemas.openxmlformats.org/officeDocument/2006/relationships/theme" Target="/ppt/slideMasters/theme/theme1.xml" Id="R3a528e843742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e18454f1442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ccd28c2da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3acb2a1f7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05361858f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8883b5c33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738d05af7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eb7f4ea1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a0fb497a8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84 648 512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12 791 103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910 309 153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