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e150a0f7e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3119e70664fd5"/>
  </p:sldMasterIdLst>
  <p:sldIdLst>
    <p:sldId xmlns:r="http://schemas.openxmlformats.org/officeDocument/2006/relationships" id="256" r:id="R77c5b01390744a45"/>
    <p:sldId xmlns:r="http://schemas.openxmlformats.org/officeDocument/2006/relationships" id="257" r:id="R50127dc2512f46b4"/>
    <p:sldId xmlns:r="http://schemas.openxmlformats.org/officeDocument/2006/relationships" id="258" r:id="Rb9bd1c1667374f58"/>
    <p:sldId xmlns:r="http://schemas.openxmlformats.org/officeDocument/2006/relationships" id="259" r:id="R3df20fe172f041b3"/>
    <p:sldId xmlns:r="http://schemas.openxmlformats.org/officeDocument/2006/relationships" id="260" r:id="R981766afd7654a1c"/>
    <p:sldId xmlns:r="http://schemas.openxmlformats.org/officeDocument/2006/relationships" id="261" r:id="R212b96016eeb4298"/>
    <p:sldId xmlns:r="http://schemas.openxmlformats.org/officeDocument/2006/relationships" id="262" r:id="R03325a6c4e4b4e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3119e70664fd5" /><Relationship Type="http://schemas.openxmlformats.org/officeDocument/2006/relationships/slide" Target="/ppt/slides/slide1.xml" Id="R77c5b01390744a45" /><Relationship Type="http://schemas.openxmlformats.org/officeDocument/2006/relationships/slide" Target="/ppt/slides/slide2.xml" Id="R50127dc2512f46b4" /><Relationship Type="http://schemas.openxmlformats.org/officeDocument/2006/relationships/slide" Target="/ppt/slides/slide3.xml" Id="Rb9bd1c1667374f58" /><Relationship Type="http://schemas.openxmlformats.org/officeDocument/2006/relationships/slide" Target="/ppt/slides/slide4.xml" Id="R3df20fe172f041b3" /><Relationship Type="http://schemas.openxmlformats.org/officeDocument/2006/relationships/slide" Target="/ppt/slides/slide5.xml" Id="R981766afd7654a1c" /><Relationship Type="http://schemas.openxmlformats.org/officeDocument/2006/relationships/slide" Target="/ppt/slides/slide6.xml" Id="R212b96016eeb4298" /><Relationship Type="http://schemas.openxmlformats.org/officeDocument/2006/relationships/slide" Target="/ppt/slides/slide7.xml" Id="R03325a6c4e4b4e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5d401dd25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dcf1881ab4be2" /><Relationship Type="http://schemas.openxmlformats.org/officeDocument/2006/relationships/theme" Target="/ppt/slideMasters/theme/theme1.xml" Id="Rddb66778a88944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adcf1881ab4b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dc105ad98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49a5fd8c64d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9bba8520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98186ed894e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fbecbe42f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a1aa68e2748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b5ed80250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ELEKTRISKE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ELEKTRISKE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FAGERLI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FAGERLI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910 298 879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