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ed186c5bdd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c790b7616c4c05"/>
  </p:sldMasterIdLst>
  <p:sldIdLst>
    <p:sldId xmlns:r="http://schemas.openxmlformats.org/officeDocument/2006/relationships" id="256" r:id="R2a7cf804dbc24eb5"/>
    <p:sldId xmlns:r="http://schemas.openxmlformats.org/officeDocument/2006/relationships" id="257" r:id="R1d430441a0cd4bc5"/>
    <p:sldId xmlns:r="http://schemas.openxmlformats.org/officeDocument/2006/relationships" id="258" r:id="Rbe097e278d544b27"/>
    <p:sldId xmlns:r="http://schemas.openxmlformats.org/officeDocument/2006/relationships" id="259" r:id="Re415170c94cd40a8"/>
    <p:sldId xmlns:r="http://schemas.openxmlformats.org/officeDocument/2006/relationships" id="260" r:id="Re319838693574bb2"/>
    <p:sldId xmlns:r="http://schemas.openxmlformats.org/officeDocument/2006/relationships" id="261" r:id="R98cdc846442c4ddc"/>
    <p:sldId xmlns:r="http://schemas.openxmlformats.org/officeDocument/2006/relationships" id="262" r:id="R125489737264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c790b7616c4c05" /><Relationship Type="http://schemas.openxmlformats.org/officeDocument/2006/relationships/slide" Target="/ppt/slides/slide1.xml" Id="R2a7cf804dbc24eb5" /><Relationship Type="http://schemas.openxmlformats.org/officeDocument/2006/relationships/slide" Target="/ppt/slides/slide2.xml" Id="R1d430441a0cd4bc5" /><Relationship Type="http://schemas.openxmlformats.org/officeDocument/2006/relationships/slide" Target="/ppt/slides/slide3.xml" Id="Rbe097e278d544b27" /><Relationship Type="http://schemas.openxmlformats.org/officeDocument/2006/relationships/slide" Target="/ppt/slides/slide4.xml" Id="Re415170c94cd40a8" /><Relationship Type="http://schemas.openxmlformats.org/officeDocument/2006/relationships/slide" Target="/ppt/slides/slide5.xml" Id="Re319838693574bb2" /><Relationship Type="http://schemas.openxmlformats.org/officeDocument/2006/relationships/slide" Target="/ppt/slides/slide6.xml" Id="R98cdc846442c4ddc" /><Relationship Type="http://schemas.openxmlformats.org/officeDocument/2006/relationships/slide" Target="/ppt/slides/slide7.xml" Id="R125489737264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ccd2d6a59a46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9d484c369446d" /><Relationship Type="http://schemas.openxmlformats.org/officeDocument/2006/relationships/theme" Target="/ppt/slideMasters/theme/theme1.xml" Id="R85f7783559b9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99d484c369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2b557b88b46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6655cd28f48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17ca5f6a1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199551e14e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0d14fce94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a661fc20540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c019d47004f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PARTNERBLIKK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PARTNERBLIKK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11 932 808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294 796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1 985 405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4 542 785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MYKLEBUST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WILLY HAVSØ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MYKLEBUST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NODLAND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Sokndalsveien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4372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49 19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910 274 694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PARTNERBLIKK AS</a:t>
            </a:r>
          </a:p>
        </p:txBody>
      </p:sp>
    </p:spTree>
  </p:cSld>
  <p:clrMapOvr>
    <a:masterClrMapping xmlns:a="http://schemas.openxmlformats.org/drawingml/2006/main"/>
  </p:clrMapOvr>
</p:sld>
</file>