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9f8077fe3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0a5ecfca914b67"/>
  </p:sldMasterIdLst>
  <p:sldIdLst>
    <p:sldId xmlns:r="http://schemas.openxmlformats.org/officeDocument/2006/relationships" id="256" r:id="R9a0b152e453e45a0"/>
    <p:sldId xmlns:r="http://schemas.openxmlformats.org/officeDocument/2006/relationships" id="257" r:id="R5bad67cf35484999"/>
    <p:sldId xmlns:r="http://schemas.openxmlformats.org/officeDocument/2006/relationships" id="258" r:id="R82abec7aa9f04b59"/>
    <p:sldId xmlns:r="http://schemas.openxmlformats.org/officeDocument/2006/relationships" id="259" r:id="R3820205a98624bfc"/>
    <p:sldId xmlns:r="http://schemas.openxmlformats.org/officeDocument/2006/relationships" id="260" r:id="R2913284559884087"/>
    <p:sldId xmlns:r="http://schemas.openxmlformats.org/officeDocument/2006/relationships" id="261" r:id="R6d1b60d16db945fb"/>
    <p:sldId xmlns:r="http://schemas.openxmlformats.org/officeDocument/2006/relationships" id="262" r:id="R009c195a1cf4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a5ecfca914b67" /><Relationship Type="http://schemas.openxmlformats.org/officeDocument/2006/relationships/slide" Target="/ppt/slides/slide1.xml" Id="R9a0b152e453e45a0" /><Relationship Type="http://schemas.openxmlformats.org/officeDocument/2006/relationships/slide" Target="/ppt/slides/slide2.xml" Id="R5bad67cf35484999" /><Relationship Type="http://schemas.openxmlformats.org/officeDocument/2006/relationships/slide" Target="/ppt/slides/slide3.xml" Id="R82abec7aa9f04b59" /><Relationship Type="http://schemas.openxmlformats.org/officeDocument/2006/relationships/slide" Target="/ppt/slides/slide4.xml" Id="R3820205a98624bfc" /><Relationship Type="http://schemas.openxmlformats.org/officeDocument/2006/relationships/slide" Target="/ppt/slides/slide5.xml" Id="R2913284559884087" /><Relationship Type="http://schemas.openxmlformats.org/officeDocument/2006/relationships/slide" Target="/ppt/slides/slide6.xml" Id="R6d1b60d16db945fb" /><Relationship Type="http://schemas.openxmlformats.org/officeDocument/2006/relationships/slide" Target="/ppt/slides/slide7.xml" Id="R009c195a1cf4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e4e7ee66c4c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e77b90f624961" /><Relationship Type="http://schemas.openxmlformats.org/officeDocument/2006/relationships/theme" Target="/ppt/slideMasters/theme/theme1.xml" Id="R0e61f433e2f2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e77b90f62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7a166380c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fed7b9c347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4a5e2a43649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9791a3fa0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2cc5f2f5041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8eb53b748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e0e653089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