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74c01aaed347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aed47f45a402a"/>
  </p:sldMasterIdLst>
  <p:sldIdLst>
    <p:sldId xmlns:r="http://schemas.openxmlformats.org/officeDocument/2006/relationships" id="256" r:id="Rc05f8b16c2714c83"/>
    <p:sldId xmlns:r="http://schemas.openxmlformats.org/officeDocument/2006/relationships" id="257" r:id="R30f7eb7875164fd1"/>
    <p:sldId xmlns:r="http://schemas.openxmlformats.org/officeDocument/2006/relationships" id="258" r:id="R9e297875ea2d4706"/>
    <p:sldId xmlns:r="http://schemas.openxmlformats.org/officeDocument/2006/relationships" id="259" r:id="R2dac7bf770944993"/>
    <p:sldId xmlns:r="http://schemas.openxmlformats.org/officeDocument/2006/relationships" id="260" r:id="Rfefa62021b524750"/>
    <p:sldId xmlns:r="http://schemas.openxmlformats.org/officeDocument/2006/relationships" id="261" r:id="Rf05a577906dd437d"/>
    <p:sldId xmlns:r="http://schemas.openxmlformats.org/officeDocument/2006/relationships" id="262" r:id="R82b8a777ff1d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aed47f45a402a" /><Relationship Type="http://schemas.openxmlformats.org/officeDocument/2006/relationships/slide" Target="/ppt/slides/slide1.xml" Id="Rc05f8b16c2714c83" /><Relationship Type="http://schemas.openxmlformats.org/officeDocument/2006/relationships/slide" Target="/ppt/slides/slide2.xml" Id="R30f7eb7875164fd1" /><Relationship Type="http://schemas.openxmlformats.org/officeDocument/2006/relationships/slide" Target="/ppt/slides/slide3.xml" Id="R9e297875ea2d4706" /><Relationship Type="http://schemas.openxmlformats.org/officeDocument/2006/relationships/slide" Target="/ppt/slides/slide4.xml" Id="R2dac7bf770944993" /><Relationship Type="http://schemas.openxmlformats.org/officeDocument/2006/relationships/slide" Target="/ppt/slides/slide5.xml" Id="Rfefa62021b524750" /><Relationship Type="http://schemas.openxmlformats.org/officeDocument/2006/relationships/slide" Target="/ppt/slides/slide6.xml" Id="Rf05a577906dd437d" /><Relationship Type="http://schemas.openxmlformats.org/officeDocument/2006/relationships/slide" Target="/ppt/slides/slide7.xml" Id="R82b8a777ff1d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18ff697b54a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82f1789d04f90" /><Relationship Type="http://schemas.openxmlformats.org/officeDocument/2006/relationships/theme" Target="/ppt/slideMasters/theme/theme1.xml" Id="R4249c6a6d8ff49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82f1789d0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e10dfa09942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7cf71d3f849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7e91d268845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c73377d2447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253bedad7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a1e2e5abe44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c0f105a0a43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15 884 347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KRISTIAN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Folkvangveien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910 188 054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 AS</a:t>
            </a:r>
          </a:p>
        </p:txBody>
      </p:sp>
    </p:spTree>
  </p:cSld>
  <p:clrMapOvr>
    <a:masterClrMapping xmlns:a="http://schemas.openxmlformats.org/drawingml/2006/main"/>
  </p:clrMapOvr>
</p:sld>
</file>