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5b0810989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4104e9ad147ca"/>
  </p:sldMasterIdLst>
  <p:sldIdLst>
    <p:sldId xmlns:r="http://schemas.openxmlformats.org/officeDocument/2006/relationships" id="256" r:id="R3c7edaca44844634"/>
    <p:sldId xmlns:r="http://schemas.openxmlformats.org/officeDocument/2006/relationships" id="257" r:id="R084da5fbc5194e85"/>
    <p:sldId xmlns:r="http://schemas.openxmlformats.org/officeDocument/2006/relationships" id="258" r:id="R77d9fa6361764e91"/>
    <p:sldId xmlns:r="http://schemas.openxmlformats.org/officeDocument/2006/relationships" id="259" r:id="Rbc0cfbf344f844b3"/>
    <p:sldId xmlns:r="http://schemas.openxmlformats.org/officeDocument/2006/relationships" id="260" r:id="R3af523a199464cbb"/>
    <p:sldId xmlns:r="http://schemas.openxmlformats.org/officeDocument/2006/relationships" id="261" r:id="R8a3398de145d4f75"/>
    <p:sldId xmlns:r="http://schemas.openxmlformats.org/officeDocument/2006/relationships" id="262" r:id="R68b671cadb83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4104e9ad147ca" /><Relationship Type="http://schemas.openxmlformats.org/officeDocument/2006/relationships/slide" Target="/ppt/slides/slide1.xml" Id="R3c7edaca44844634" /><Relationship Type="http://schemas.openxmlformats.org/officeDocument/2006/relationships/slide" Target="/ppt/slides/slide2.xml" Id="R084da5fbc5194e85" /><Relationship Type="http://schemas.openxmlformats.org/officeDocument/2006/relationships/slide" Target="/ppt/slides/slide3.xml" Id="R77d9fa6361764e91" /><Relationship Type="http://schemas.openxmlformats.org/officeDocument/2006/relationships/slide" Target="/ppt/slides/slide4.xml" Id="Rbc0cfbf344f844b3" /><Relationship Type="http://schemas.openxmlformats.org/officeDocument/2006/relationships/slide" Target="/ppt/slides/slide5.xml" Id="R3af523a199464cbb" /><Relationship Type="http://schemas.openxmlformats.org/officeDocument/2006/relationships/slide" Target="/ppt/slides/slide6.xml" Id="R8a3398de145d4f75" /><Relationship Type="http://schemas.openxmlformats.org/officeDocument/2006/relationships/slide" Target="/ppt/slides/slide7.xml" Id="R68b671cadb83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2705cd4dc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1ad8588354ae5" /><Relationship Type="http://schemas.openxmlformats.org/officeDocument/2006/relationships/theme" Target="/ppt/slideMasters/theme/theme1.xml" Id="R129c7a9830e5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1ad858835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c3bada1a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d01d09631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bc653aa0c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e2524e00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69e7d8cae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ad681d2d9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fa85fdf6b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ALLROUND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ALLROUND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1 042 315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THOMMESEN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Asvallveien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ht@htcon.no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910 121 758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