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b849a3f43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ffb7d670d4cf0"/>
  </p:sldMasterIdLst>
  <p:sldIdLst>
    <p:sldId xmlns:r="http://schemas.openxmlformats.org/officeDocument/2006/relationships" id="256" r:id="Rbecefafc6e7144cd"/>
    <p:sldId xmlns:r="http://schemas.openxmlformats.org/officeDocument/2006/relationships" id="257" r:id="R79ce6d7c7c524388"/>
    <p:sldId xmlns:r="http://schemas.openxmlformats.org/officeDocument/2006/relationships" id="258" r:id="R46f5efc24ccc4ba1"/>
    <p:sldId xmlns:r="http://schemas.openxmlformats.org/officeDocument/2006/relationships" id="259" r:id="Rc119e52796274393"/>
    <p:sldId xmlns:r="http://schemas.openxmlformats.org/officeDocument/2006/relationships" id="260" r:id="R2492894e41e546ca"/>
    <p:sldId xmlns:r="http://schemas.openxmlformats.org/officeDocument/2006/relationships" id="261" r:id="Rc10fffbd590a4ad7"/>
    <p:sldId xmlns:r="http://schemas.openxmlformats.org/officeDocument/2006/relationships" id="262" r:id="Rddd322238e3f49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ffb7d670d4cf0" /><Relationship Type="http://schemas.openxmlformats.org/officeDocument/2006/relationships/slide" Target="/ppt/slides/slide1.xml" Id="Rbecefafc6e7144cd" /><Relationship Type="http://schemas.openxmlformats.org/officeDocument/2006/relationships/slide" Target="/ppt/slides/slide2.xml" Id="R79ce6d7c7c524388" /><Relationship Type="http://schemas.openxmlformats.org/officeDocument/2006/relationships/slide" Target="/ppt/slides/slide3.xml" Id="R46f5efc24ccc4ba1" /><Relationship Type="http://schemas.openxmlformats.org/officeDocument/2006/relationships/slide" Target="/ppt/slides/slide4.xml" Id="Rc119e52796274393" /><Relationship Type="http://schemas.openxmlformats.org/officeDocument/2006/relationships/slide" Target="/ppt/slides/slide5.xml" Id="R2492894e41e546ca" /><Relationship Type="http://schemas.openxmlformats.org/officeDocument/2006/relationships/slide" Target="/ppt/slides/slide6.xml" Id="Rc10fffbd590a4ad7" /><Relationship Type="http://schemas.openxmlformats.org/officeDocument/2006/relationships/slide" Target="/ppt/slides/slide7.xml" Id="Rddd322238e3f49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bb1660300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1ff9b25f04c7d" /><Relationship Type="http://schemas.openxmlformats.org/officeDocument/2006/relationships/theme" Target="/ppt/slideMasters/theme/theme1.xml" Id="R4040e6ed8f47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1ff9b25f0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58092bd474d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8598bb5d3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798b583ba48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285afa9a749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16e6cabd64b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4d5fc1d8a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09ede72c74c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AARLAND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AARLAND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19 795 805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AARLAND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KARIN AARLAND SKÅR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Årland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56185013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