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d9654b696d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a3129da0274496"/>
  </p:sldMasterIdLst>
  <p:sldIdLst>
    <p:sldId xmlns:r="http://schemas.openxmlformats.org/officeDocument/2006/relationships" id="256" r:id="Rc22555a7e047433c"/>
    <p:sldId xmlns:r="http://schemas.openxmlformats.org/officeDocument/2006/relationships" id="257" r:id="R3e98abef67ef477a"/>
    <p:sldId xmlns:r="http://schemas.openxmlformats.org/officeDocument/2006/relationships" id="258" r:id="R760b5850f11e41db"/>
    <p:sldId xmlns:r="http://schemas.openxmlformats.org/officeDocument/2006/relationships" id="259" r:id="Rd1c61c45b7744d16"/>
    <p:sldId xmlns:r="http://schemas.openxmlformats.org/officeDocument/2006/relationships" id="260" r:id="R96a86c848d0945f9"/>
    <p:sldId xmlns:r="http://schemas.openxmlformats.org/officeDocument/2006/relationships" id="261" r:id="R098d9e258728458a"/>
    <p:sldId xmlns:r="http://schemas.openxmlformats.org/officeDocument/2006/relationships" id="262" r:id="R3edc60e54e914b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a3129da0274496" /><Relationship Type="http://schemas.openxmlformats.org/officeDocument/2006/relationships/slide" Target="/ppt/slides/slide1.xml" Id="Rc22555a7e047433c" /><Relationship Type="http://schemas.openxmlformats.org/officeDocument/2006/relationships/slide" Target="/ppt/slides/slide2.xml" Id="R3e98abef67ef477a" /><Relationship Type="http://schemas.openxmlformats.org/officeDocument/2006/relationships/slide" Target="/ppt/slides/slide3.xml" Id="R760b5850f11e41db" /><Relationship Type="http://schemas.openxmlformats.org/officeDocument/2006/relationships/slide" Target="/ppt/slides/slide4.xml" Id="Rd1c61c45b7744d16" /><Relationship Type="http://schemas.openxmlformats.org/officeDocument/2006/relationships/slide" Target="/ppt/slides/slide5.xml" Id="R96a86c848d0945f9" /><Relationship Type="http://schemas.openxmlformats.org/officeDocument/2006/relationships/slide" Target="/ppt/slides/slide6.xml" Id="R098d9e258728458a" /><Relationship Type="http://schemas.openxmlformats.org/officeDocument/2006/relationships/slide" Target="/ppt/slides/slide7.xml" Id="R3edc60e54e914b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8ddebf918548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7700fa0414287" /><Relationship Type="http://schemas.openxmlformats.org/officeDocument/2006/relationships/theme" Target="/ppt/slideMasters/theme/theme1.xml" Id="R0c170ca47bff4b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37700fa04142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94b4aebaf44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4a1e8c14141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cadc2dee14d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c3b6cf23b48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5fdd359e14e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7416f1c1444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0c947b61b41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JHL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8 773 020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2 276 222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1 799 324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8 354 980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11 808 325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HETLAND LJOSNES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899 537 092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JHL AS</a:t>
            </a:r>
          </a:p>
        </p:txBody>
      </p:sp>
    </p:spTree>
  </p:cSld>
  <p:clrMapOvr>
    <a:masterClrMapping xmlns:a="http://schemas.openxmlformats.org/drawingml/2006/main"/>
  </p:clrMapOvr>
</p:sld>
</file>