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59a236eee4e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037f485b194acc"/>
  </p:sldMasterIdLst>
  <p:sldIdLst>
    <p:sldId xmlns:r="http://schemas.openxmlformats.org/officeDocument/2006/relationships" id="256" r:id="Rf705129588774c7b"/>
    <p:sldId xmlns:r="http://schemas.openxmlformats.org/officeDocument/2006/relationships" id="257" r:id="R18f8729d32ae41f8"/>
    <p:sldId xmlns:r="http://schemas.openxmlformats.org/officeDocument/2006/relationships" id="258" r:id="Rc548b29d6c0440ca"/>
    <p:sldId xmlns:r="http://schemas.openxmlformats.org/officeDocument/2006/relationships" id="259" r:id="Rabca95084a6f47eb"/>
    <p:sldId xmlns:r="http://schemas.openxmlformats.org/officeDocument/2006/relationships" id="260" r:id="R5347c16d0fbd4c41"/>
    <p:sldId xmlns:r="http://schemas.openxmlformats.org/officeDocument/2006/relationships" id="261" r:id="R8be622bdcb4a469c"/>
    <p:sldId xmlns:r="http://schemas.openxmlformats.org/officeDocument/2006/relationships" id="262" r:id="R96b08c695aa7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37f485b194acc" /><Relationship Type="http://schemas.openxmlformats.org/officeDocument/2006/relationships/slide" Target="/ppt/slides/slide1.xml" Id="Rf705129588774c7b" /><Relationship Type="http://schemas.openxmlformats.org/officeDocument/2006/relationships/slide" Target="/ppt/slides/slide2.xml" Id="R18f8729d32ae41f8" /><Relationship Type="http://schemas.openxmlformats.org/officeDocument/2006/relationships/slide" Target="/ppt/slides/slide3.xml" Id="Rc548b29d6c0440ca" /><Relationship Type="http://schemas.openxmlformats.org/officeDocument/2006/relationships/slide" Target="/ppt/slides/slide4.xml" Id="Rabca95084a6f47eb" /><Relationship Type="http://schemas.openxmlformats.org/officeDocument/2006/relationships/slide" Target="/ppt/slides/slide5.xml" Id="R5347c16d0fbd4c41" /><Relationship Type="http://schemas.openxmlformats.org/officeDocument/2006/relationships/slide" Target="/ppt/slides/slide6.xml" Id="R8be622bdcb4a469c" /><Relationship Type="http://schemas.openxmlformats.org/officeDocument/2006/relationships/slide" Target="/ppt/slides/slide7.xml" Id="R96b08c695aa7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9416e9dc5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b238af315468d" /><Relationship Type="http://schemas.openxmlformats.org/officeDocument/2006/relationships/theme" Target="/ppt/slideMasters/theme/theme1.xml" Id="Rac8eb7664201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b238af31546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54b98b9c448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8d95ebaa840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110e4bd3741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b826909f7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9cad4fae447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2c358af7144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5d98d3e23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RUNE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NINA JOHANNE LERÅS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