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62f99d9e374e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56879888ed41ec"/>
  </p:sldMasterIdLst>
  <p:sldIdLst>
    <p:sldId xmlns:r="http://schemas.openxmlformats.org/officeDocument/2006/relationships" id="256" r:id="Rb591fd04d93a4c90"/>
    <p:sldId xmlns:r="http://schemas.openxmlformats.org/officeDocument/2006/relationships" id="257" r:id="R4f5138664a51473f"/>
    <p:sldId xmlns:r="http://schemas.openxmlformats.org/officeDocument/2006/relationships" id="258" r:id="R04f6a213cb6c4dd3"/>
    <p:sldId xmlns:r="http://schemas.openxmlformats.org/officeDocument/2006/relationships" id="259" r:id="R6104803384a54b4c"/>
    <p:sldId xmlns:r="http://schemas.openxmlformats.org/officeDocument/2006/relationships" id="260" r:id="Rac45c0d2aaf04686"/>
    <p:sldId xmlns:r="http://schemas.openxmlformats.org/officeDocument/2006/relationships" id="261" r:id="Ra7605f3fbd0e4d34"/>
    <p:sldId xmlns:r="http://schemas.openxmlformats.org/officeDocument/2006/relationships" id="262" r:id="Rb74cb75c311a4b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56879888ed41ec" /><Relationship Type="http://schemas.openxmlformats.org/officeDocument/2006/relationships/slide" Target="/ppt/slides/slide1.xml" Id="Rb591fd04d93a4c90" /><Relationship Type="http://schemas.openxmlformats.org/officeDocument/2006/relationships/slide" Target="/ppt/slides/slide2.xml" Id="R4f5138664a51473f" /><Relationship Type="http://schemas.openxmlformats.org/officeDocument/2006/relationships/slide" Target="/ppt/slides/slide3.xml" Id="R04f6a213cb6c4dd3" /><Relationship Type="http://schemas.openxmlformats.org/officeDocument/2006/relationships/slide" Target="/ppt/slides/slide4.xml" Id="R6104803384a54b4c" /><Relationship Type="http://schemas.openxmlformats.org/officeDocument/2006/relationships/slide" Target="/ppt/slides/slide5.xml" Id="Rac45c0d2aaf04686" /><Relationship Type="http://schemas.openxmlformats.org/officeDocument/2006/relationships/slide" Target="/ppt/slides/slide6.xml" Id="Ra7605f3fbd0e4d34" /><Relationship Type="http://schemas.openxmlformats.org/officeDocument/2006/relationships/slide" Target="/ppt/slides/slide7.xml" Id="Rb74cb75c311a4b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4c31b73d6147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dfd0946af84f07" /><Relationship Type="http://schemas.openxmlformats.org/officeDocument/2006/relationships/theme" Target="/ppt/slideMasters/theme/theme1.xml" Id="Rfb5ce7a8fcdf47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dfd0946af84f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12e582470942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990971684145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0366a29b4d43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2657b8836344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857210fd204b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435c52dcf64c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3738f96ca248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WEMI AS ble etablert [år] og holder til i Skedsmokorset.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−104 382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856 311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8 221 826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8 224 016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IAN TIMOTHY WOOD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Hasselbakken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2020 Skedsmokorset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ian@veng.no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899 145 542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WEMI AS</a:t>
            </a:r>
          </a:p>
        </p:txBody>
      </p:sp>
    </p:spTree>
  </p:cSld>
  <p:clrMapOvr>
    <a:masterClrMapping xmlns:a="http://schemas.openxmlformats.org/drawingml/2006/main"/>
  </p:clrMapOvr>
</p:sld>
</file>