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4b8f76f55ea4de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7fbb5f7dfae47ba"/>
  </p:sldMasterIdLst>
  <p:sldIdLst>
    <p:sldId xmlns:r="http://schemas.openxmlformats.org/officeDocument/2006/relationships" id="256" r:id="R320f28ad7ff7411c"/>
    <p:sldId xmlns:r="http://schemas.openxmlformats.org/officeDocument/2006/relationships" id="257" r:id="Rd05788f695394698"/>
    <p:sldId xmlns:r="http://schemas.openxmlformats.org/officeDocument/2006/relationships" id="258" r:id="R8a1a23ed1a9b4ad4"/>
    <p:sldId xmlns:r="http://schemas.openxmlformats.org/officeDocument/2006/relationships" id="259" r:id="R21ad6e35511148c5"/>
    <p:sldId xmlns:r="http://schemas.openxmlformats.org/officeDocument/2006/relationships" id="260" r:id="Raa7779c4a0134c0a"/>
    <p:sldId xmlns:r="http://schemas.openxmlformats.org/officeDocument/2006/relationships" id="261" r:id="R616f3d521b724e55"/>
    <p:sldId xmlns:r="http://schemas.openxmlformats.org/officeDocument/2006/relationships" id="262" r:id="Re52e4d30ae0d41b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7fbb5f7dfae47ba" /><Relationship Type="http://schemas.openxmlformats.org/officeDocument/2006/relationships/slide" Target="/ppt/slides/slide1.xml" Id="R320f28ad7ff7411c" /><Relationship Type="http://schemas.openxmlformats.org/officeDocument/2006/relationships/slide" Target="/ppt/slides/slide2.xml" Id="Rd05788f695394698" /><Relationship Type="http://schemas.openxmlformats.org/officeDocument/2006/relationships/slide" Target="/ppt/slides/slide3.xml" Id="R8a1a23ed1a9b4ad4" /><Relationship Type="http://schemas.openxmlformats.org/officeDocument/2006/relationships/slide" Target="/ppt/slides/slide4.xml" Id="R21ad6e35511148c5" /><Relationship Type="http://schemas.openxmlformats.org/officeDocument/2006/relationships/slide" Target="/ppt/slides/slide5.xml" Id="Raa7779c4a0134c0a" /><Relationship Type="http://schemas.openxmlformats.org/officeDocument/2006/relationships/slide" Target="/ppt/slides/slide6.xml" Id="R616f3d521b724e55" /><Relationship Type="http://schemas.openxmlformats.org/officeDocument/2006/relationships/slide" Target="/ppt/slides/slide7.xml" Id="Re52e4d30ae0d41b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8ff3347188844b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a192c9eacb4f8f" /><Relationship Type="http://schemas.openxmlformats.org/officeDocument/2006/relationships/theme" Target="/ppt/slideMasters/theme/theme1.xml" Id="Rd4f43966fe644b2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8a192c9eacb4f8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f95ea991ba414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df481b136c442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55d891a8f3486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a7503fa7d1442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6839331fa9408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6163088bab41c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85cf0c804a4fb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WEMI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WEMI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WEMI AS ble etablert [år] og holder til i Skedsmokorset.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WEMI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WEMI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WEMI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−104 382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856 311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8 221 826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8 224 016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WEMI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IAN TIMOTHY WOOD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WEMI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Hasselbakken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2020 Skedsmokorset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ian@veng.no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899 145 542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WEMI AS</a:t>
            </a:r>
          </a:p>
        </p:txBody>
      </p:sp>
    </p:spTree>
  </p:cSld>
  <p:clrMapOvr>
    <a:masterClrMapping xmlns:a="http://schemas.openxmlformats.org/drawingml/2006/main"/>
  </p:clrMapOvr>
</p:sld>
</file>